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89" r:id="rId2"/>
    <p:sldId id="528" r:id="rId3"/>
    <p:sldId id="523" r:id="rId4"/>
    <p:sldId id="529" r:id="rId5"/>
    <p:sldId id="530" r:id="rId6"/>
    <p:sldId id="531" r:id="rId7"/>
    <p:sldId id="527" r:id="rId8"/>
    <p:sldId id="5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D83"/>
    <a:srgbClr val="FFC000"/>
    <a:srgbClr val="ED7D31"/>
    <a:srgbClr val="5B9BD5"/>
    <a:srgbClr val="00B0F0"/>
    <a:srgbClr val="A5A5A5"/>
    <a:srgbClr val="F6AD36"/>
    <a:srgbClr val="96B357"/>
    <a:srgbClr val="2774A9"/>
    <a:srgbClr val="F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6" autoAdjust="0"/>
    <p:restoredTop sz="96192" autoAdjust="0"/>
  </p:normalViewPr>
  <p:slideViewPr>
    <p:cSldViewPr snapToGrid="0">
      <p:cViewPr varScale="1">
        <p:scale>
          <a:sx n="82" d="100"/>
          <a:sy n="82" d="100"/>
        </p:scale>
        <p:origin x="62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6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2A3A-E1C2-42EA-BDD6-305DAB1834E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03FD-669F-475F-B08E-D2CB6460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Test info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_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68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116596"/>
            <a:ext cx="12192000" cy="5284204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1244600"/>
            <a:ext cx="3352800" cy="4360333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1244600"/>
            <a:ext cx="3352800" cy="4360333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741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1116596"/>
            <a:ext cx="12192000" cy="5592676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1058333" y="1649789"/>
            <a:ext cx="4876800" cy="28448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39933" y="1649789"/>
            <a:ext cx="4876800" cy="28448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76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02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powerpoint.sage-fox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94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Test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hlinkClick r:id="rId18"/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61" y="6756644"/>
            <a:ext cx="405993" cy="109728"/>
          </a:xfrm>
          <a:prstGeom prst="rect">
            <a:avLst/>
          </a:prstGeom>
          <a:noFill/>
          <a:effectLst>
            <a:glow rad="63500">
              <a:schemeClr val="bg1">
                <a:alpha val="4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72" r:id="rId13"/>
    <p:sldLayoutId id="2147483690" r:id="rId14"/>
    <p:sldLayoutId id="2147483696" r:id="rId15"/>
    <p:sldLayoutId id="2147483697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 rot="5400000">
            <a:off x="3236787" y="-2301766"/>
            <a:ext cx="1828800" cy="6400800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42394"/>
            <a:ext cx="12596326" cy="2393293"/>
            <a:chOff x="3063089" y="5828483"/>
            <a:chExt cx="13967797" cy="2393293"/>
          </a:xfrm>
          <a:effectLst/>
        </p:grpSpPr>
        <p:sp>
          <p:nvSpPr>
            <p:cNvPr id="20" name="TextBox 19"/>
            <p:cNvSpPr txBox="1"/>
            <p:nvPr/>
          </p:nvSpPr>
          <p:spPr>
            <a:xfrm>
              <a:off x="3063089" y="6098118"/>
              <a:ext cx="1396779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Empowering Educators for Future-Oriented Teaching: Professional Development Initiatives in Cebu Normal University</a:t>
              </a:r>
              <a:endParaRPr lang="en-US" sz="4400" dirty="0">
                <a:solidFill>
                  <a:schemeClr val="bg1"/>
                </a:solidFill>
                <a:latin typeface="Bernard MT Condensed" panose="02050806060905020404" pitchFamily="18" charset="0"/>
                <a:cs typeface="Estrangelo Edessa" panose="03080600000000000000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6557" y="5828483"/>
              <a:ext cx="6799388" cy="5334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sz="2800" dirty="0">
                <a:latin typeface="+mj-lt"/>
                <a:cs typeface="Estrangelo Edessa" panose="03080600000000000000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6612" y="2382560"/>
            <a:ext cx="89573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SG" sz="4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algn="ctr"/>
            <a:endParaRPr lang="en-SG" sz="4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SG" sz="5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HELEN B. BOHOLANO, </a:t>
            </a:r>
            <a:r>
              <a:rPr lang="en-SG" sz="50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LlB</a:t>
            </a:r>
            <a:r>
              <a:rPr lang="en-SG" sz="5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., Ed. D.</a:t>
            </a:r>
          </a:p>
          <a:p>
            <a:pPr algn="ctr"/>
            <a:r>
              <a:rPr lang="en-SG" sz="4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Dean</a:t>
            </a:r>
            <a:r>
              <a:rPr lang="en-SG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, </a:t>
            </a:r>
            <a:r>
              <a:rPr lang="en-SG" sz="4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College of Teacher Education</a:t>
            </a:r>
            <a:endParaRPr lang="en-SG" sz="4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SG" sz="4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Professor </a:t>
            </a:r>
            <a:r>
              <a:rPr lang="en-SG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VI</a:t>
            </a:r>
          </a:p>
          <a:p>
            <a:pPr algn="ctr"/>
            <a:r>
              <a:rPr lang="en-SG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Cebu Normal University</a:t>
            </a:r>
          </a:p>
          <a:p>
            <a:endParaRPr lang="en-SG" sz="4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617" y="3649410"/>
            <a:ext cx="2272448" cy="31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72"/>
          <p:cNvSpPr>
            <a:spLocks/>
          </p:cNvSpPr>
          <p:nvPr/>
        </p:nvSpPr>
        <p:spPr bwMode="auto">
          <a:xfrm>
            <a:off x="6722264" y="1605954"/>
            <a:ext cx="1079997" cy="1024938"/>
          </a:xfrm>
          <a:custGeom>
            <a:avLst/>
            <a:gdLst/>
            <a:ahLst/>
            <a:cxnLst>
              <a:cxn ang="0">
                <a:pos x="317" y="290"/>
              </a:cxn>
              <a:cxn ang="0">
                <a:pos x="307" y="300"/>
              </a:cxn>
              <a:cxn ang="0">
                <a:pos x="10" y="300"/>
              </a:cxn>
              <a:cxn ang="0">
                <a:pos x="0" y="290"/>
              </a:cxn>
              <a:cxn ang="0">
                <a:pos x="0" y="11"/>
              </a:cxn>
              <a:cxn ang="0">
                <a:pos x="10" y="0"/>
              </a:cxn>
              <a:cxn ang="0">
                <a:pos x="307" y="0"/>
              </a:cxn>
              <a:cxn ang="0">
                <a:pos x="317" y="11"/>
              </a:cxn>
              <a:cxn ang="0">
                <a:pos x="317" y="290"/>
              </a:cxn>
            </a:cxnLst>
            <a:rect l="0" t="0" r="r" b="b"/>
            <a:pathLst>
              <a:path w="317" h="300">
                <a:moveTo>
                  <a:pt x="317" y="290"/>
                </a:moveTo>
                <a:cubicBezTo>
                  <a:pt x="317" y="296"/>
                  <a:pt x="313" y="300"/>
                  <a:pt x="307" y="300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00"/>
                  <a:pt x="0" y="296"/>
                  <a:pt x="0" y="29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13" y="0"/>
                  <a:pt x="317" y="5"/>
                  <a:pt x="317" y="11"/>
                </a:cubicBezTo>
                <a:lnTo>
                  <a:pt x="317" y="2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9" name="Freeform 92"/>
          <p:cNvSpPr>
            <a:spLocks/>
          </p:cNvSpPr>
          <p:nvPr/>
        </p:nvSpPr>
        <p:spPr bwMode="auto">
          <a:xfrm>
            <a:off x="3898168" y="1605954"/>
            <a:ext cx="1084233" cy="1024938"/>
          </a:xfrm>
          <a:custGeom>
            <a:avLst/>
            <a:gdLst/>
            <a:ahLst/>
            <a:cxnLst>
              <a:cxn ang="0">
                <a:pos x="318" y="290"/>
              </a:cxn>
              <a:cxn ang="0">
                <a:pos x="307" y="300"/>
              </a:cxn>
              <a:cxn ang="0">
                <a:pos x="11" y="300"/>
              </a:cxn>
              <a:cxn ang="0">
                <a:pos x="0" y="290"/>
              </a:cxn>
              <a:cxn ang="0">
                <a:pos x="0" y="11"/>
              </a:cxn>
              <a:cxn ang="0">
                <a:pos x="11" y="0"/>
              </a:cxn>
              <a:cxn ang="0">
                <a:pos x="307" y="0"/>
              </a:cxn>
              <a:cxn ang="0">
                <a:pos x="318" y="11"/>
              </a:cxn>
              <a:cxn ang="0">
                <a:pos x="318" y="290"/>
              </a:cxn>
            </a:cxnLst>
            <a:rect l="0" t="0" r="r" b="b"/>
            <a:pathLst>
              <a:path w="318" h="300">
                <a:moveTo>
                  <a:pt x="318" y="290"/>
                </a:moveTo>
                <a:cubicBezTo>
                  <a:pt x="318" y="296"/>
                  <a:pt x="313" y="300"/>
                  <a:pt x="307" y="300"/>
                </a:cubicBezTo>
                <a:cubicBezTo>
                  <a:pt x="11" y="300"/>
                  <a:pt x="11" y="300"/>
                  <a:pt x="11" y="300"/>
                </a:cubicBezTo>
                <a:cubicBezTo>
                  <a:pt x="5" y="300"/>
                  <a:pt x="0" y="296"/>
                  <a:pt x="0" y="29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13" y="0"/>
                  <a:pt x="318" y="5"/>
                  <a:pt x="318" y="11"/>
                </a:cubicBezTo>
                <a:lnTo>
                  <a:pt x="318" y="2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" name="Freeform 167"/>
          <p:cNvSpPr>
            <a:spLocks noEditPoints="1"/>
          </p:cNvSpPr>
          <p:nvPr/>
        </p:nvSpPr>
        <p:spPr bwMode="auto">
          <a:xfrm>
            <a:off x="3547112" y="3956063"/>
            <a:ext cx="331707" cy="33436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98168" y="3732212"/>
            <a:ext cx="2073989" cy="2231227"/>
            <a:chOff x="914400" y="1623310"/>
            <a:chExt cx="2850697" cy="619085"/>
          </a:xfrm>
        </p:grpSpPr>
        <p:sp>
          <p:nvSpPr>
            <p:cNvPr id="31" name="TextBox 30"/>
            <p:cNvSpPr txBox="1"/>
            <p:nvPr/>
          </p:nvSpPr>
          <p:spPr>
            <a:xfrm flipH="1">
              <a:off x="945697" y="1704395"/>
              <a:ext cx="2819400" cy="53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potential directions or aspirations for Cebu Normal University in the future</a:t>
              </a:r>
              <a:endParaRPr lang="en-US" sz="2000" dirty="0">
                <a:solidFill>
                  <a:schemeClr val="bg1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4400" y="1623310"/>
              <a:ext cx="253913" cy="1024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5B9BD5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5242" y="270249"/>
            <a:ext cx="11038815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Futures thinking in education</a:t>
            </a:r>
            <a:endParaRPr lang="en-US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18" name="Group 188"/>
          <p:cNvGrpSpPr/>
          <p:nvPr/>
        </p:nvGrpSpPr>
        <p:grpSpPr>
          <a:xfrm>
            <a:off x="2998034" y="1636568"/>
            <a:ext cx="6192266" cy="631057"/>
            <a:chOff x="1546551" y="1989719"/>
            <a:chExt cx="6050898" cy="359993"/>
          </a:xfrm>
        </p:grpSpPr>
        <p:sp>
          <p:nvSpPr>
            <p:cNvPr id="19" name="Rectangle 93"/>
            <p:cNvSpPr>
              <a:spLocks noChangeArrowheads="1"/>
            </p:cNvSpPr>
            <p:nvPr/>
          </p:nvSpPr>
          <p:spPr bwMode="auto">
            <a:xfrm>
              <a:off x="1546551" y="1989719"/>
              <a:ext cx="6050898" cy="338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94"/>
            <p:cNvSpPr>
              <a:spLocks noChangeArrowheads="1"/>
            </p:cNvSpPr>
            <p:nvPr/>
          </p:nvSpPr>
          <p:spPr bwMode="auto">
            <a:xfrm>
              <a:off x="1546551" y="2011464"/>
              <a:ext cx="6050898" cy="3382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753323" y="1605954"/>
            <a:ext cx="1554349" cy="1931287"/>
            <a:chOff x="4049389" y="2276379"/>
            <a:chExt cx="1554349" cy="1931287"/>
          </a:xfrm>
        </p:grpSpPr>
        <p:grpSp>
          <p:nvGrpSpPr>
            <p:cNvPr id="64" name="Group 159"/>
            <p:cNvGrpSpPr/>
            <p:nvPr/>
          </p:nvGrpSpPr>
          <p:grpSpPr>
            <a:xfrm>
              <a:off x="4049389" y="3746020"/>
              <a:ext cx="1414584" cy="461646"/>
              <a:chOff x="3357448" y="2469112"/>
              <a:chExt cx="1044171" cy="340763"/>
            </a:xfr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73" name="Rectangle 97"/>
              <p:cNvSpPr>
                <a:spLocks noChangeArrowheads="1"/>
              </p:cNvSpPr>
              <p:nvPr/>
            </p:nvSpPr>
            <p:spPr bwMode="auto">
              <a:xfrm>
                <a:off x="3360575" y="2469112"/>
                <a:ext cx="1037918" cy="2844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4" name="Oval 98"/>
              <p:cNvSpPr>
                <a:spLocks noChangeArrowheads="1"/>
              </p:cNvSpPr>
              <p:nvPr/>
            </p:nvSpPr>
            <p:spPr bwMode="auto">
              <a:xfrm>
                <a:off x="335744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5" name="Oval 99"/>
              <p:cNvSpPr>
                <a:spLocks noChangeArrowheads="1"/>
              </p:cNvSpPr>
              <p:nvPr/>
            </p:nvSpPr>
            <p:spPr bwMode="auto">
              <a:xfrm>
                <a:off x="3426226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6" name="Oval 100"/>
              <p:cNvSpPr>
                <a:spLocks noChangeArrowheads="1"/>
              </p:cNvSpPr>
              <p:nvPr/>
            </p:nvSpPr>
            <p:spPr bwMode="auto">
              <a:xfrm>
                <a:off x="349187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3563781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Oval 102"/>
              <p:cNvSpPr>
                <a:spLocks noChangeArrowheads="1"/>
              </p:cNvSpPr>
              <p:nvPr/>
            </p:nvSpPr>
            <p:spPr bwMode="auto">
              <a:xfrm>
                <a:off x="3632559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9" name="Oval 103"/>
              <p:cNvSpPr>
                <a:spLocks noChangeArrowheads="1"/>
              </p:cNvSpPr>
              <p:nvPr/>
            </p:nvSpPr>
            <p:spPr bwMode="auto">
              <a:xfrm>
                <a:off x="3698211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0" name="Oval 104"/>
              <p:cNvSpPr>
                <a:spLocks noChangeArrowheads="1"/>
              </p:cNvSpPr>
              <p:nvPr/>
            </p:nvSpPr>
            <p:spPr bwMode="auto">
              <a:xfrm>
                <a:off x="3770114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1" name="Oval 105"/>
              <p:cNvSpPr>
                <a:spLocks noChangeArrowheads="1"/>
              </p:cNvSpPr>
              <p:nvPr/>
            </p:nvSpPr>
            <p:spPr bwMode="auto">
              <a:xfrm>
                <a:off x="3838892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2" name="Oval 106"/>
              <p:cNvSpPr>
                <a:spLocks noChangeArrowheads="1"/>
              </p:cNvSpPr>
              <p:nvPr/>
            </p:nvSpPr>
            <p:spPr bwMode="auto">
              <a:xfrm>
                <a:off x="3907670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3" name="Oval 107"/>
              <p:cNvSpPr>
                <a:spLocks noChangeArrowheads="1"/>
              </p:cNvSpPr>
              <p:nvPr/>
            </p:nvSpPr>
            <p:spPr bwMode="auto">
              <a:xfrm>
                <a:off x="3976447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4" name="Oval 108"/>
              <p:cNvSpPr>
                <a:spLocks noChangeArrowheads="1"/>
              </p:cNvSpPr>
              <p:nvPr/>
            </p:nvSpPr>
            <p:spPr bwMode="auto">
              <a:xfrm>
                <a:off x="4045225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5" name="Oval 109"/>
              <p:cNvSpPr>
                <a:spLocks noChangeArrowheads="1"/>
              </p:cNvSpPr>
              <p:nvPr/>
            </p:nvSpPr>
            <p:spPr bwMode="auto">
              <a:xfrm>
                <a:off x="4114003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6" name="Oval 110"/>
              <p:cNvSpPr>
                <a:spLocks noChangeArrowheads="1"/>
              </p:cNvSpPr>
              <p:nvPr/>
            </p:nvSpPr>
            <p:spPr bwMode="auto">
              <a:xfrm>
                <a:off x="4182780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7" name="Oval 111"/>
              <p:cNvSpPr>
                <a:spLocks noChangeArrowheads="1"/>
              </p:cNvSpPr>
              <p:nvPr/>
            </p:nvSpPr>
            <p:spPr bwMode="auto">
              <a:xfrm>
                <a:off x="425155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8" name="Oval 112"/>
              <p:cNvSpPr>
                <a:spLocks noChangeArrowheads="1"/>
              </p:cNvSpPr>
              <p:nvPr/>
            </p:nvSpPr>
            <p:spPr bwMode="auto">
              <a:xfrm>
                <a:off x="4320336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65" name="Freeform 113"/>
            <p:cNvSpPr>
              <a:spLocks/>
            </p:cNvSpPr>
            <p:nvPr/>
          </p:nvSpPr>
          <p:spPr bwMode="auto">
            <a:xfrm>
              <a:off x="4053625" y="3652843"/>
              <a:ext cx="288000" cy="186352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74" y="54"/>
                </a:cxn>
                <a:cxn ang="0">
                  <a:pos x="10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74" y="0"/>
                </a:cxn>
                <a:cxn ang="0">
                  <a:pos x="85" y="10"/>
                </a:cxn>
                <a:cxn ang="0">
                  <a:pos x="85" y="43"/>
                </a:cxn>
              </a:cxnLst>
              <a:rect l="0" t="0" r="r" b="b"/>
              <a:pathLst>
                <a:path w="85" h="54">
                  <a:moveTo>
                    <a:pt x="85" y="43"/>
                  </a:moveTo>
                  <a:cubicBezTo>
                    <a:pt x="85" y="49"/>
                    <a:pt x="80" y="54"/>
                    <a:pt x="74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5" y="5"/>
                    <a:pt x="85" y="10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114"/>
            <p:cNvSpPr>
              <a:spLocks/>
            </p:cNvSpPr>
            <p:nvPr/>
          </p:nvSpPr>
          <p:spPr bwMode="auto">
            <a:xfrm>
              <a:off x="4049389" y="2276379"/>
              <a:ext cx="1554349" cy="1562818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97" y="0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44" y="34"/>
                </a:cxn>
                <a:cxn ang="0">
                  <a:pos x="44" y="49"/>
                </a:cxn>
                <a:cxn ang="0">
                  <a:pos x="44" y="53"/>
                </a:cxn>
                <a:cxn ang="0">
                  <a:pos x="44" y="404"/>
                </a:cxn>
                <a:cxn ang="0">
                  <a:pos x="44" y="408"/>
                </a:cxn>
                <a:cxn ang="0">
                  <a:pos x="44" y="408"/>
                </a:cxn>
                <a:cxn ang="0">
                  <a:pos x="6" y="457"/>
                </a:cxn>
                <a:cxn ang="0">
                  <a:pos x="130" y="457"/>
                </a:cxn>
                <a:cxn ang="0">
                  <a:pos x="129" y="456"/>
                </a:cxn>
                <a:cxn ang="0">
                  <a:pos x="402" y="456"/>
                </a:cxn>
                <a:cxn ang="0">
                  <a:pos x="455" y="404"/>
                </a:cxn>
                <a:cxn ang="0">
                  <a:pos x="455" y="53"/>
                </a:cxn>
                <a:cxn ang="0">
                  <a:pos x="402" y="0"/>
                </a:cxn>
              </a:cxnLst>
              <a:rect l="0" t="0" r="r" b="b"/>
              <a:pathLst>
                <a:path w="455" h="457">
                  <a:moveTo>
                    <a:pt x="40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4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"/>
                    <a:pt x="44" y="34"/>
                    <a:pt x="44" y="34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2"/>
                    <a:pt x="44" y="53"/>
                  </a:cubicBezTo>
                  <a:cubicBezTo>
                    <a:pt x="44" y="404"/>
                    <a:pt x="44" y="404"/>
                    <a:pt x="44" y="404"/>
                  </a:cubicBezTo>
                  <a:cubicBezTo>
                    <a:pt x="44" y="405"/>
                    <a:pt x="44" y="407"/>
                    <a:pt x="44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44" y="408"/>
                    <a:pt x="45" y="457"/>
                    <a:pt x="6" y="457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9" y="456"/>
                    <a:pt x="129" y="456"/>
                    <a:pt x="129" y="456"/>
                  </a:cubicBezTo>
                  <a:cubicBezTo>
                    <a:pt x="402" y="456"/>
                    <a:pt x="402" y="456"/>
                    <a:pt x="402" y="456"/>
                  </a:cubicBezTo>
                  <a:cubicBezTo>
                    <a:pt x="431" y="456"/>
                    <a:pt x="455" y="433"/>
                    <a:pt x="455" y="404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5" y="24"/>
                    <a:pt x="43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>
              <a:off x="4333154" y="2547437"/>
              <a:ext cx="1130821" cy="1130821"/>
            </a:xfrm>
            <a:custGeom>
              <a:avLst/>
              <a:gdLst/>
              <a:ahLst/>
              <a:cxnLst>
                <a:cxn ang="0">
                  <a:pos x="331" y="320"/>
                </a:cxn>
                <a:cxn ang="0">
                  <a:pos x="321" y="331"/>
                </a:cxn>
                <a:cxn ang="0">
                  <a:pos x="11" y="331"/>
                </a:cxn>
                <a:cxn ang="0">
                  <a:pos x="0" y="32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321" y="0"/>
                </a:cxn>
                <a:cxn ang="0">
                  <a:pos x="331" y="10"/>
                </a:cxn>
                <a:cxn ang="0">
                  <a:pos x="331" y="320"/>
                </a:cxn>
              </a:cxnLst>
              <a:rect l="0" t="0" r="r" b="b"/>
              <a:pathLst>
                <a:path w="331" h="331">
                  <a:moveTo>
                    <a:pt x="331" y="320"/>
                  </a:moveTo>
                  <a:cubicBezTo>
                    <a:pt x="331" y="326"/>
                    <a:pt x="327" y="331"/>
                    <a:pt x="32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5" y="331"/>
                    <a:pt x="0" y="326"/>
                    <a:pt x="0" y="3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7" y="0"/>
                    <a:pt x="331" y="5"/>
                    <a:pt x="331" y="10"/>
                  </a:cubicBezTo>
                  <a:lnTo>
                    <a:pt x="331" y="3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68" name="Group 347"/>
            <p:cNvGrpSpPr/>
            <p:nvPr/>
          </p:nvGrpSpPr>
          <p:grpSpPr>
            <a:xfrm>
              <a:off x="4474609" y="2775792"/>
              <a:ext cx="820036" cy="652434"/>
              <a:chOff x="4814888" y="1727201"/>
              <a:chExt cx="434975" cy="346075"/>
            </a:xfrm>
            <a:solidFill>
              <a:schemeClr val="accent2"/>
            </a:solidFill>
          </p:grpSpPr>
          <p:sp>
            <p:nvSpPr>
              <p:cNvPr id="69" name="Freeform 275"/>
              <p:cNvSpPr>
                <a:spLocks noEditPoints="1"/>
              </p:cNvSpPr>
              <p:nvPr/>
            </p:nvSpPr>
            <p:spPr bwMode="auto">
              <a:xfrm>
                <a:off x="4814888" y="1727201"/>
                <a:ext cx="434975" cy="346075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0" y="30"/>
                  </a:cxn>
                  <a:cxn ang="0">
                    <a:pos x="5" y="72"/>
                  </a:cxn>
                  <a:cxn ang="0">
                    <a:pos x="38" y="60"/>
                  </a:cxn>
                  <a:cxn ang="0">
                    <a:pos x="77" y="77"/>
                  </a:cxn>
                  <a:cxn ang="0">
                    <a:pos x="108" y="91"/>
                  </a:cxn>
                  <a:cxn ang="0">
                    <a:pos x="106" y="66"/>
                  </a:cxn>
                  <a:cxn ang="0">
                    <a:pos x="34" y="47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13" y="47"/>
                  </a:cxn>
                  <a:cxn ang="0">
                    <a:pos x="4" y="30"/>
                  </a:cxn>
                  <a:cxn ang="0">
                    <a:pos x="72" y="17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0" y="17"/>
                  </a:cxn>
                  <a:cxn ang="0">
                    <a:pos x="69" y="17"/>
                  </a:cxn>
                  <a:cxn ang="0">
                    <a:pos x="68" y="17"/>
                  </a:cxn>
                  <a:cxn ang="0">
                    <a:pos x="67" y="17"/>
                  </a:cxn>
                  <a:cxn ang="0">
                    <a:pos x="66" y="17"/>
                  </a:cxn>
                  <a:cxn ang="0">
                    <a:pos x="65" y="17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62" y="18"/>
                  </a:cxn>
                  <a:cxn ang="0">
                    <a:pos x="61" y="18"/>
                  </a:cxn>
                  <a:cxn ang="0">
                    <a:pos x="60" y="19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57" y="20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50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7" y="25"/>
                  </a:cxn>
                  <a:cxn ang="0">
                    <a:pos x="46" y="25"/>
                  </a:cxn>
                  <a:cxn ang="0">
                    <a:pos x="102" y="66"/>
                  </a:cxn>
                  <a:cxn ang="0">
                    <a:pos x="77" y="72"/>
                  </a:cxn>
                  <a:cxn ang="0">
                    <a:pos x="49" y="65"/>
                  </a:cxn>
                  <a:cxn ang="0">
                    <a:pos x="41" y="57"/>
                  </a:cxn>
                  <a:cxn ang="0">
                    <a:pos x="38" y="47"/>
                  </a:cxn>
                  <a:cxn ang="0">
                    <a:pos x="75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109" y="56"/>
                  </a:cxn>
                </a:cxnLst>
                <a:rect l="0" t="0" r="r" b="b"/>
                <a:pathLst>
                  <a:path w="116" h="92">
                    <a:moveTo>
                      <a:pt x="113" y="58"/>
                    </a:moveTo>
                    <a:cubicBezTo>
                      <a:pt x="115" y="54"/>
                      <a:pt x="116" y="51"/>
                      <a:pt x="116" y="47"/>
                    </a:cubicBezTo>
                    <a:cubicBezTo>
                      <a:pt x="116" y="38"/>
                      <a:pt x="111" y="31"/>
                      <a:pt x="104" y="25"/>
                    </a:cubicBezTo>
                    <a:cubicBezTo>
                      <a:pt x="97" y="20"/>
                      <a:pt x="88" y="17"/>
                      <a:pt x="78" y="17"/>
                    </a:cubicBezTo>
                    <a:cubicBezTo>
                      <a:pt x="74" y="12"/>
                      <a:pt x="69" y="8"/>
                      <a:pt x="63" y="5"/>
                    </a:cubicBezTo>
                    <a:cubicBezTo>
                      <a:pt x="57" y="2"/>
                      <a:pt x="49" y="0"/>
                      <a:pt x="41" y="0"/>
                    </a:cubicBezTo>
                    <a:cubicBezTo>
                      <a:pt x="30" y="0"/>
                      <a:pt x="19" y="3"/>
                      <a:pt x="12" y="8"/>
                    </a:cubicBezTo>
                    <a:cubicBezTo>
                      <a:pt x="4" y="14"/>
                      <a:pt x="0" y="22"/>
                      <a:pt x="0" y="30"/>
                    </a:cubicBezTo>
                    <a:cubicBezTo>
                      <a:pt x="0" y="34"/>
                      <a:pt x="1" y="38"/>
                      <a:pt x="2" y="41"/>
                    </a:cubicBezTo>
                    <a:cubicBezTo>
                      <a:pt x="4" y="44"/>
                      <a:pt x="7" y="47"/>
                      <a:pt x="9" y="5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3"/>
                      <a:pt x="5" y="74"/>
                      <a:pt x="6" y="75"/>
                    </a:cubicBezTo>
                    <a:cubicBezTo>
                      <a:pt x="7" y="75"/>
                      <a:pt x="7" y="75"/>
                      <a:pt x="8" y="74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63"/>
                      <a:pt x="43" y="66"/>
                      <a:pt x="46" y="68"/>
                    </a:cubicBezTo>
                    <a:cubicBezTo>
                      <a:pt x="54" y="74"/>
                      <a:pt x="64" y="77"/>
                      <a:pt x="75" y="77"/>
                    </a:cubicBezTo>
                    <a:cubicBezTo>
                      <a:pt x="76" y="77"/>
                      <a:pt x="76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9" y="91"/>
                      <a:pt x="109" y="92"/>
                      <a:pt x="110" y="91"/>
                    </a:cubicBezTo>
                    <a:cubicBezTo>
                      <a:pt x="111" y="91"/>
                      <a:pt x="112" y="90"/>
                      <a:pt x="111" y="89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9" y="64"/>
                      <a:pt x="112" y="61"/>
                      <a:pt x="113" y="58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51"/>
                      <a:pt x="35" y="53"/>
                      <a:pt x="36" y="56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3" y="47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0" y="45"/>
                      <a:pt x="8" y="42"/>
                      <a:pt x="6" y="39"/>
                    </a:cubicBezTo>
                    <a:cubicBezTo>
                      <a:pt x="5" y="36"/>
                      <a:pt x="4" y="33"/>
                      <a:pt x="4" y="30"/>
                    </a:cubicBezTo>
                    <a:cubicBezTo>
                      <a:pt x="4" y="23"/>
                      <a:pt x="8" y="17"/>
                      <a:pt x="15" y="12"/>
                    </a:cubicBezTo>
                    <a:cubicBezTo>
                      <a:pt x="21" y="7"/>
                      <a:pt x="31" y="4"/>
                      <a:pt x="41" y="4"/>
                    </a:cubicBezTo>
                    <a:cubicBezTo>
                      <a:pt x="48" y="4"/>
                      <a:pt x="55" y="6"/>
                      <a:pt x="61" y="9"/>
                    </a:cubicBezTo>
                    <a:cubicBezTo>
                      <a:pt x="66" y="11"/>
                      <a:pt x="69" y="13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9" y="31"/>
                      <a:pt x="34" y="38"/>
                      <a:pt x="34" y="47"/>
                    </a:cubicBezTo>
                    <a:close/>
                    <a:moveTo>
                      <a:pt x="104" y="65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5"/>
                      <a:pt x="102" y="66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65" y="72"/>
                      <a:pt x="55" y="69"/>
                      <a:pt x="49" y="65"/>
                    </a:cubicBezTo>
                    <a:cubicBezTo>
                      <a:pt x="46" y="62"/>
                      <a:pt x="43" y="60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4"/>
                      <a:pt x="38" y="5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0"/>
                      <a:pt x="42" y="33"/>
                      <a:pt x="49" y="29"/>
                    </a:cubicBezTo>
                    <a:cubicBezTo>
                      <a:pt x="55" y="24"/>
                      <a:pt x="6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21"/>
                      <a:pt x="95" y="24"/>
                      <a:pt x="101" y="29"/>
                    </a:cubicBezTo>
                    <a:cubicBezTo>
                      <a:pt x="108" y="33"/>
                      <a:pt x="112" y="40"/>
                      <a:pt x="112" y="47"/>
                    </a:cubicBezTo>
                    <a:cubicBezTo>
                      <a:pt x="112" y="50"/>
                      <a:pt x="111" y="53"/>
                      <a:pt x="109" y="56"/>
                    </a:cubicBezTo>
                    <a:cubicBezTo>
                      <a:pt x="108" y="59"/>
                      <a:pt x="106" y="61"/>
                      <a:pt x="103" y="64"/>
                    </a:cubicBezTo>
                    <a:lnTo>
                      <a:pt x="10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" name="Freeform 276"/>
              <p:cNvSpPr>
                <a:spLocks noEditPoints="1"/>
              </p:cNvSpPr>
              <p:nvPr/>
            </p:nvSpPr>
            <p:spPr bwMode="auto">
              <a:xfrm>
                <a:off x="4999038" y="1873251"/>
                <a:ext cx="60325" cy="571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8"/>
                  </a:cxn>
                  <a:cxn ang="0">
                    <a:pos x="11" y="10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6"/>
                      <a:pt x="15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1" name="Freeform 277"/>
              <p:cNvSpPr>
                <a:spLocks noEditPoints="1"/>
              </p:cNvSpPr>
              <p:nvPr/>
            </p:nvSpPr>
            <p:spPr bwMode="auto">
              <a:xfrm>
                <a:off x="5133976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5"/>
                      <a:pt x="11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1" y="7"/>
                      <a:pt x="11" y="8"/>
                    </a:cubicBezTo>
                    <a:cubicBezTo>
                      <a:pt x="11" y="9"/>
                      <a:pt x="10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2" name="Freeform 278"/>
              <p:cNvSpPr>
                <a:spLocks noEditPoints="1"/>
              </p:cNvSpPr>
              <p:nvPr/>
            </p:nvSpPr>
            <p:spPr bwMode="auto">
              <a:xfrm>
                <a:off x="5065713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8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5" y="10"/>
                      <a:pt x="15" y="8"/>
                    </a:cubicBezTo>
                    <a:cubicBezTo>
                      <a:pt x="15" y="6"/>
                      <a:pt x="15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3927815" y="1605954"/>
            <a:ext cx="1554349" cy="1931287"/>
            <a:chOff x="1454420" y="2276379"/>
            <a:chExt cx="1554349" cy="1931287"/>
          </a:xfrm>
        </p:grpSpPr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458656" y="3652843"/>
              <a:ext cx="292236" cy="186352"/>
            </a:xfrm>
            <a:custGeom>
              <a:avLst/>
              <a:gdLst/>
              <a:ahLst/>
              <a:cxnLst>
                <a:cxn ang="0">
                  <a:pos x="86" y="43"/>
                </a:cxn>
                <a:cxn ang="0">
                  <a:pos x="75" y="54"/>
                </a:cxn>
                <a:cxn ang="0">
                  <a:pos x="11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75" y="0"/>
                </a:cxn>
                <a:cxn ang="0">
                  <a:pos x="86" y="10"/>
                </a:cxn>
                <a:cxn ang="0">
                  <a:pos x="86" y="43"/>
                </a:cxn>
              </a:cxnLst>
              <a:rect l="0" t="0" r="r" b="b"/>
              <a:pathLst>
                <a:path w="86" h="54">
                  <a:moveTo>
                    <a:pt x="86" y="43"/>
                  </a:moveTo>
                  <a:cubicBezTo>
                    <a:pt x="86" y="49"/>
                    <a:pt x="81" y="54"/>
                    <a:pt x="75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5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6" y="5"/>
                    <a:pt x="86" y="10"/>
                  </a:cubicBezTo>
                  <a:lnTo>
                    <a:pt x="86" y="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454420" y="2276379"/>
              <a:ext cx="1554349" cy="1931287"/>
              <a:chOff x="1454420" y="2276379"/>
              <a:chExt cx="1554349" cy="1931287"/>
            </a:xfrm>
          </p:grpSpPr>
          <p:grpSp>
            <p:nvGrpSpPr>
              <p:cNvPr id="97" name="Group 160"/>
              <p:cNvGrpSpPr/>
              <p:nvPr/>
            </p:nvGrpSpPr>
            <p:grpSpPr>
              <a:xfrm>
                <a:off x="1454420" y="3746020"/>
                <a:ext cx="1418820" cy="461646"/>
                <a:chOff x="2063177" y="2469112"/>
                <a:chExt cx="1047298" cy="340763"/>
              </a:xfrm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</p:grpSpPr>
            <p:sp>
              <p:nvSpPr>
                <p:cNvPr id="100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9429" y="2469112"/>
                  <a:ext cx="1034793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1" name="Oval 76"/>
                <p:cNvSpPr>
                  <a:spLocks noChangeArrowheads="1"/>
                </p:cNvSpPr>
                <p:nvPr/>
              </p:nvSpPr>
              <p:spPr bwMode="auto">
                <a:xfrm>
                  <a:off x="206317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2" name="Oval 77"/>
                <p:cNvSpPr>
                  <a:spLocks noChangeArrowheads="1"/>
                </p:cNvSpPr>
                <p:nvPr/>
              </p:nvSpPr>
              <p:spPr bwMode="auto">
                <a:xfrm>
                  <a:off x="213508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" name="Oval 78"/>
                <p:cNvSpPr>
                  <a:spLocks noChangeArrowheads="1"/>
                </p:cNvSpPr>
                <p:nvPr/>
              </p:nvSpPr>
              <p:spPr bwMode="auto">
                <a:xfrm>
                  <a:off x="220073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" name="Oval 79"/>
                <p:cNvSpPr>
                  <a:spLocks noChangeArrowheads="1"/>
                </p:cNvSpPr>
                <p:nvPr/>
              </p:nvSpPr>
              <p:spPr bwMode="auto">
                <a:xfrm>
                  <a:off x="226951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" name="Oval 80"/>
                <p:cNvSpPr>
                  <a:spLocks noChangeArrowheads="1"/>
                </p:cNvSpPr>
                <p:nvPr/>
              </p:nvSpPr>
              <p:spPr bwMode="auto">
                <a:xfrm>
                  <a:off x="23414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" name="Oval 81"/>
                <p:cNvSpPr>
                  <a:spLocks noChangeArrowheads="1"/>
                </p:cNvSpPr>
                <p:nvPr/>
              </p:nvSpPr>
              <p:spPr bwMode="auto">
                <a:xfrm>
                  <a:off x="2410193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" name="Oval 82"/>
                <p:cNvSpPr>
                  <a:spLocks noChangeArrowheads="1"/>
                </p:cNvSpPr>
                <p:nvPr/>
              </p:nvSpPr>
              <p:spPr bwMode="auto">
                <a:xfrm>
                  <a:off x="247584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" name="Oval 83"/>
                <p:cNvSpPr>
                  <a:spLocks noChangeArrowheads="1"/>
                </p:cNvSpPr>
                <p:nvPr/>
              </p:nvSpPr>
              <p:spPr bwMode="auto">
                <a:xfrm>
                  <a:off x="25477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" name="Oval 84"/>
                <p:cNvSpPr>
                  <a:spLocks noChangeArrowheads="1"/>
                </p:cNvSpPr>
                <p:nvPr/>
              </p:nvSpPr>
              <p:spPr bwMode="auto">
                <a:xfrm>
                  <a:off x="26165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0" name="Oval 85"/>
                <p:cNvSpPr>
                  <a:spLocks noChangeArrowheads="1"/>
                </p:cNvSpPr>
                <p:nvPr/>
              </p:nvSpPr>
              <p:spPr bwMode="auto">
                <a:xfrm>
                  <a:off x="268217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" name="Oval 86"/>
                <p:cNvSpPr>
                  <a:spLocks noChangeArrowheads="1"/>
                </p:cNvSpPr>
                <p:nvPr/>
              </p:nvSpPr>
              <p:spPr bwMode="auto">
                <a:xfrm>
                  <a:off x="27540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" name="Oval 87"/>
                <p:cNvSpPr>
                  <a:spLocks noChangeArrowheads="1"/>
                </p:cNvSpPr>
                <p:nvPr/>
              </p:nvSpPr>
              <p:spPr bwMode="auto">
                <a:xfrm>
                  <a:off x="28228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" name="Oval 88"/>
                <p:cNvSpPr>
                  <a:spLocks noChangeArrowheads="1"/>
                </p:cNvSpPr>
                <p:nvPr/>
              </p:nvSpPr>
              <p:spPr bwMode="auto">
                <a:xfrm>
                  <a:off x="289163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" name="Oval 89"/>
                <p:cNvSpPr>
                  <a:spLocks noChangeArrowheads="1"/>
                </p:cNvSpPr>
                <p:nvPr/>
              </p:nvSpPr>
              <p:spPr bwMode="auto">
                <a:xfrm>
                  <a:off x="29604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" name="Oval 90"/>
                <p:cNvSpPr>
                  <a:spLocks noChangeArrowheads="1"/>
                </p:cNvSpPr>
                <p:nvPr/>
              </p:nvSpPr>
              <p:spPr bwMode="auto">
                <a:xfrm>
                  <a:off x="30291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1454420" y="2276379"/>
                <a:ext cx="1554349" cy="1562818"/>
              </a:xfrm>
              <a:custGeom>
                <a:avLst/>
                <a:gdLst/>
                <a:ahLst/>
                <a:cxnLst>
                  <a:cxn ang="0">
                    <a:pos x="403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7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3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3" y="0"/>
                  </a:cxn>
                </a:cxnLst>
                <a:rect l="0" t="0" r="r" b="b"/>
                <a:pathLst>
                  <a:path w="455" h="457">
                    <a:moveTo>
                      <a:pt x="403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7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3" y="456"/>
                      <a:pt x="403" y="456"/>
                      <a:pt x="403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1742418" y="2547437"/>
                <a:ext cx="1130821" cy="1130821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93" name="Group 348"/>
            <p:cNvGrpSpPr/>
            <p:nvPr/>
          </p:nvGrpSpPr>
          <p:grpSpPr>
            <a:xfrm>
              <a:off x="1888347" y="2692307"/>
              <a:ext cx="823030" cy="772151"/>
              <a:chOff x="3919538" y="1693863"/>
              <a:chExt cx="436563" cy="409575"/>
            </a:xfrm>
            <a:solidFill>
              <a:schemeClr val="accent1"/>
            </a:solidFill>
          </p:grpSpPr>
          <p:sp>
            <p:nvSpPr>
              <p:cNvPr id="94" name="Freeform 272"/>
              <p:cNvSpPr>
                <a:spLocks noEditPoints="1"/>
              </p:cNvSpPr>
              <p:nvPr/>
            </p:nvSpPr>
            <p:spPr bwMode="auto">
              <a:xfrm>
                <a:off x="3919538" y="1693863"/>
                <a:ext cx="436563" cy="409575"/>
              </a:xfrm>
              <a:custGeom>
                <a:avLst/>
                <a:gdLst/>
                <a:ahLst/>
                <a:cxnLst>
                  <a:cxn ang="0">
                    <a:pos x="107" y="24"/>
                  </a:cxn>
                  <a:cxn ang="0">
                    <a:pos x="112" y="19"/>
                  </a:cxn>
                  <a:cxn ang="0">
                    <a:pos x="93" y="10"/>
                  </a:cxn>
                  <a:cxn ang="0">
                    <a:pos x="90" y="0"/>
                  </a:cxn>
                  <a:cxn ang="0">
                    <a:pos x="73" y="10"/>
                  </a:cxn>
                  <a:cxn ang="0">
                    <a:pos x="56" y="13"/>
                  </a:cxn>
                  <a:cxn ang="0">
                    <a:pos x="14" y="95"/>
                  </a:cxn>
                  <a:cxn ang="0">
                    <a:pos x="98" y="63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16" y="26"/>
                  </a:cxn>
                  <a:cxn ang="0">
                    <a:pos x="27" y="80"/>
                  </a:cxn>
                  <a:cxn ang="0">
                    <a:pos x="28" y="39"/>
                  </a:cxn>
                  <a:cxn ang="0">
                    <a:pos x="46" y="38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22" y="82"/>
                  </a:cxn>
                  <a:cxn ang="0">
                    <a:pos x="24" y="86"/>
                  </a:cxn>
                  <a:cxn ang="0">
                    <a:pos x="46" y="81"/>
                  </a:cxn>
                  <a:cxn ang="0">
                    <a:pos x="51" y="18"/>
                  </a:cxn>
                  <a:cxn ang="0">
                    <a:pos x="51" y="18"/>
                  </a:cxn>
                  <a:cxn ang="0">
                    <a:pos x="59" y="44"/>
                  </a:cxn>
                  <a:cxn ang="0">
                    <a:pos x="54" y="52"/>
                  </a:cxn>
                  <a:cxn ang="0">
                    <a:pos x="50" y="61"/>
                  </a:cxn>
                  <a:cxn ang="0">
                    <a:pos x="69" y="61"/>
                  </a:cxn>
                  <a:cxn ang="0">
                    <a:pos x="70" y="80"/>
                  </a:cxn>
                  <a:cxn ang="0">
                    <a:pos x="51" y="81"/>
                  </a:cxn>
                  <a:cxn ang="0">
                    <a:pos x="79" y="92"/>
                  </a:cxn>
                  <a:cxn ang="0">
                    <a:pos x="79" y="92"/>
                  </a:cxn>
                  <a:cxn ang="0">
                    <a:pos x="90" y="67"/>
                  </a:cxn>
                  <a:cxn ang="0">
                    <a:pos x="105" y="39"/>
                  </a:cxn>
                  <a:cxn ang="0">
                    <a:pos x="103" y="40"/>
                  </a:cxn>
                  <a:cxn ang="0">
                    <a:pos x="103" y="42"/>
                  </a:cxn>
                  <a:cxn ang="0">
                    <a:pos x="107" y="50"/>
                  </a:cxn>
                  <a:cxn ang="0">
                    <a:pos x="92" y="53"/>
                  </a:cxn>
                  <a:cxn ang="0">
                    <a:pos x="88" y="63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4" y="43"/>
                  </a:cxn>
                  <a:cxn ang="0">
                    <a:pos x="63" y="42"/>
                  </a:cxn>
                  <a:cxn ang="0">
                    <a:pos x="54" y="39"/>
                  </a:cxn>
                  <a:cxn ang="0">
                    <a:pos x="63" y="27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64" y="24"/>
                  </a:cxn>
                  <a:cxn ang="0">
                    <a:pos x="70" y="14"/>
                  </a:cxn>
                  <a:cxn ang="0">
                    <a:pos x="75" y="14"/>
                  </a:cxn>
                  <a:cxn ang="0">
                    <a:pos x="88" y="5"/>
                  </a:cxn>
                  <a:cxn ang="0">
                    <a:pos x="89" y="13"/>
                  </a:cxn>
                  <a:cxn ang="0">
                    <a:pos x="100" y="10"/>
                  </a:cxn>
                  <a:cxn ang="0">
                    <a:pos x="102" y="24"/>
                  </a:cxn>
                  <a:cxn ang="0">
                    <a:pos x="102" y="26"/>
                  </a:cxn>
                  <a:cxn ang="0">
                    <a:pos x="112" y="39"/>
                  </a:cxn>
                </a:cxnLst>
                <a:rect l="0" t="0" r="r" b="b"/>
                <a:pathLst>
                  <a:path w="116" h="109">
                    <a:moveTo>
                      <a:pt x="114" y="24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6"/>
                      <a:pt x="112" y="1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4"/>
                      <a:pt x="99" y="4"/>
                      <a:pt x="98" y="5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3" y="1"/>
                      <a:pt x="7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7" y="4"/>
                      <a:pt x="65" y="4"/>
                      <a:pt x="64" y="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2"/>
                      <a:pt x="51" y="12"/>
                      <a:pt x="48" y="12"/>
                    </a:cubicBezTo>
                    <a:cubicBezTo>
                      <a:pt x="35" y="12"/>
                      <a:pt x="23" y="18"/>
                      <a:pt x="14" y="26"/>
                    </a:cubicBezTo>
                    <a:cubicBezTo>
                      <a:pt x="5" y="35"/>
                      <a:pt x="0" y="47"/>
                      <a:pt x="0" y="61"/>
                    </a:cubicBezTo>
                    <a:cubicBezTo>
                      <a:pt x="0" y="74"/>
                      <a:pt x="5" y="86"/>
                      <a:pt x="14" y="95"/>
                    </a:cubicBezTo>
                    <a:cubicBezTo>
                      <a:pt x="23" y="104"/>
                      <a:pt x="35" y="109"/>
                      <a:pt x="48" y="109"/>
                    </a:cubicBezTo>
                    <a:cubicBezTo>
                      <a:pt x="62" y="109"/>
                      <a:pt x="74" y="104"/>
                      <a:pt x="83" y="95"/>
                    </a:cubicBezTo>
                    <a:cubicBezTo>
                      <a:pt x="91" y="87"/>
                      <a:pt x="97" y="75"/>
                      <a:pt x="97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51"/>
                      <a:pt x="113" y="50"/>
                      <a:pt x="112" y="4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5" y="44"/>
                      <a:pt x="116" y="42"/>
                      <a:pt x="116" y="41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5"/>
                      <a:pt x="115" y="24"/>
                      <a:pt x="114" y="24"/>
                    </a:cubicBezTo>
                    <a:close/>
                    <a:moveTo>
                      <a:pt x="46" y="61"/>
                    </a:moveTo>
                    <a:cubicBezTo>
                      <a:pt x="46" y="66"/>
                      <a:pt x="46" y="71"/>
                      <a:pt x="46" y="76"/>
                    </a:cubicBezTo>
                    <a:cubicBezTo>
                      <a:pt x="40" y="77"/>
                      <a:pt x="33" y="78"/>
                      <a:pt x="27" y="80"/>
                    </a:cubicBezTo>
                    <a:cubicBezTo>
                      <a:pt x="24" y="74"/>
                      <a:pt x="23" y="68"/>
                      <a:pt x="24" y="62"/>
                    </a:cubicBezTo>
                    <a:cubicBezTo>
                      <a:pt x="31" y="61"/>
                      <a:pt x="38" y="61"/>
                      <a:pt x="46" y="61"/>
                    </a:cubicBezTo>
                    <a:close/>
                    <a:moveTo>
                      <a:pt x="24" y="57"/>
                    </a:moveTo>
                    <a:cubicBezTo>
                      <a:pt x="24" y="51"/>
                      <a:pt x="26" y="45"/>
                      <a:pt x="28" y="39"/>
                    </a:cubicBezTo>
                    <a:cubicBezTo>
                      <a:pt x="34" y="41"/>
                      <a:pt x="40" y="42"/>
                      <a:pt x="46" y="43"/>
                    </a:cubicBezTo>
                    <a:cubicBezTo>
                      <a:pt x="46" y="47"/>
                      <a:pt x="46" y="52"/>
                      <a:pt x="46" y="56"/>
                    </a:cubicBezTo>
                    <a:cubicBezTo>
                      <a:pt x="38" y="56"/>
                      <a:pt x="31" y="56"/>
                      <a:pt x="24" y="57"/>
                    </a:cubicBezTo>
                    <a:close/>
                    <a:moveTo>
                      <a:pt x="46" y="38"/>
                    </a:moveTo>
                    <a:cubicBezTo>
                      <a:pt x="41" y="38"/>
                      <a:pt x="36" y="37"/>
                      <a:pt x="30" y="35"/>
                    </a:cubicBezTo>
                    <a:cubicBezTo>
                      <a:pt x="34" y="28"/>
                      <a:pt x="40" y="22"/>
                      <a:pt x="46" y="19"/>
                    </a:cubicBezTo>
                    <a:cubicBezTo>
                      <a:pt x="46" y="25"/>
                      <a:pt x="46" y="31"/>
                      <a:pt x="46" y="38"/>
                    </a:cubicBezTo>
                    <a:close/>
                    <a:moveTo>
                      <a:pt x="17" y="30"/>
                    </a:moveTo>
                    <a:cubicBezTo>
                      <a:pt x="23" y="24"/>
                      <a:pt x="30" y="20"/>
                      <a:pt x="38" y="18"/>
                    </a:cubicBezTo>
                    <a:cubicBezTo>
                      <a:pt x="33" y="22"/>
                      <a:pt x="29" y="28"/>
                      <a:pt x="26" y="34"/>
                    </a:cubicBezTo>
                    <a:cubicBezTo>
                      <a:pt x="23" y="32"/>
                      <a:pt x="20" y="31"/>
                      <a:pt x="17" y="30"/>
                    </a:cubicBezTo>
                    <a:close/>
                    <a:moveTo>
                      <a:pt x="14" y="34"/>
                    </a:moveTo>
                    <a:cubicBezTo>
                      <a:pt x="17" y="35"/>
                      <a:pt x="21" y="37"/>
                      <a:pt x="24" y="38"/>
                    </a:cubicBezTo>
                    <a:cubicBezTo>
                      <a:pt x="21" y="44"/>
                      <a:pt x="19" y="50"/>
                      <a:pt x="19" y="57"/>
                    </a:cubicBezTo>
                    <a:cubicBezTo>
                      <a:pt x="14" y="57"/>
                      <a:pt x="9" y="58"/>
                      <a:pt x="5" y="58"/>
                    </a:cubicBezTo>
                    <a:cubicBezTo>
                      <a:pt x="5" y="49"/>
                      <a:pt x="9" y="40"/>
                      <a:pt x="14" y="34"/>
                    </a:cubicBezTo>
                    <a:close/>
                    <a:moveTo>
                      <a:pt x="13" y="86"/>
                    </a:moveTo>
                    <a:cubicBezTo>
                      <a:pt x="8" y="80"/>
                      <a:pt x="5" y="72"/>
                      <a:pt x="5" y="63"/>
                    </a:cubicBezTo>
                    <a:cubicBezTo>
                      <a:pt x="9" y="63"/>
                      <a:pt x="14" y="62"/>
                      <a:pt x="19" y="62"/>
                    </a:cubicBezTo>
                    <a:cubicBezTo>
                      <a:pt x="19" y="69"/>
                      <a:pt x="20" y="75"/>
                      <a:pt x="22" y="82"/>
                    </a:cubicBezTo>
                    <a:cubicBezTo>
                      <a:pt x="19" y="83"/>
                      <a:pt x="16" y="85"/>
                      <a:pt x="13" y="86"/>
                    </a:cubicBezTo>
                    <a:close/>
                    <a:moveTo>
                      <a:pt x="17" y="92"/>
                    </a:moveTo>
                    <a:cubicBezTo>
                      <a:pt x="17" y="91"/>
                      <a:pt x="16" y="91"/>
                      <a:pt x="16" y="90"/>
                    </a:cubicBezTo>
                    <a:cubicBezTo>
                      <a:pt x="19" y="89"/>
                      <a:pt x="21" y="87"/>
                      <a:pt x="24" y="86"/>
                    </a:cubicBezTo>
                    <a:cubicBezTo>
                      <a:pt x="27" y="93"/>
                      <a:pt x="32" y="99"/>
                      <a:pt x="38" y="103"/>
                    </a:cubicBezTo>
                    <a:cubicBezTo>
                      <a:pt x="30" y="101"/>
                      <a:pt x="23" y="97"/>
                      <a:pt x="17" y="92"/>
                    </a:cubicBezTo>
                    <a:close/>
                    <a:moveTo>
                      <a:pt x="29" y="85"/>
                    </a:moveTo>
                    <a:cubicBezTo>
                      <a:pt x="35" y="83"/>
                      <a:pt x="40" y="82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9"/>
                      <a:pt x="46" y="96"/>
                      <a:pt x="46" y="103"/>
                    </a:cubicBezTo>
                    <a:cubicBezTo>
                      <a:pt x="38" y="98"/>
                      <a:pt x="32" y="92"/>
                      <a:pt x="29" y="85"/>
                    </a:cubicBezTo>
                    <a:close/>
                    <a:moveTo>
                      <a:pt x="51" y="18"/>
                    </a:moveTo>
                    <a:cubicBezTo>
                      <a:pt x="53" y="20"/>
                      <a:pt x="56" y="22"/>
                      <a:pt x="58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0" y="43"/>
                    </a:moveTo>
                    <a:cubicBezTo>
                      <a:pt x="51" y="43"/>
                      <a:pt x="51" y="44"/>
                      <a:pt x="51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3" y="56"/>
                      <a:pt x="50" y="56"/>
                    </a:cubicBezTo>
                    <a:cubicBezTo>
                      <a:pt x="50" y="52"/>
                      <a:pt x="50" y="48"/>
                      <a:pt x="50" y="43"/>
                    </a:cubicBezTo>
                    <a:close/>
                    <a:moveTo>
                      <a:pt x="50" y="61"/>
                    </a:moveTo>
                    <a:cubicBezTo>
                      <a:pt x="55" y="61"/>
                      <a:pt x="59" y="61"/>
                      <a:pt x="63" y="61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3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2" y="62"/>
                      <a:pt x="73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6"/>
                    </a:cubicBezTo>
                    <a:cubicBezTo>
                      <a:pt x="73" y="71"/>
                      <a:pt x="72" y="75"/>
                      <a:pt x="70" y="80"/>
                    </a:cubicBezTo>
                    <a:cubicBezTo>
                      <a:pt x="64" y="78"/>
                      <a:pt x="57" y="77"/>
                      <a:pt x="51" y="76"/>
                    </a:cubicBezTo>
                    <a:cubicBezTo>
                      <a:pt x="51" y="71"/>
                      <a:pt x="50" y="66"/>
                      <a:pt x="50" y="61"/>
                    </a:cubicBezTo>
                    <a:close/>
                    <a:moveTo>
                      <a:pt x="51" y="83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7" y="81"/>
                      <a:pt x="62" y="82"/>
                      <a:pt x="68" y="84"/>
                    </a:cubicBezTo>
                    <a:cubicBezTo>
                      <a:pt x="65" y="92"/>
                      <a:pt x="59" y="98"/>
                      <a:pt x="51" y="103"/>
                    </a:cubicBezTo>
                    <a:cubicBezTo>
                      <a:pt x="51" y="96"/>
                      <a:pt x="51" y="89"/>
                      <a:pt x="51" y="83"/>
                    </a:cubicBezTo>
                    <a:close/>
                    <a:moveTo>
                      <a:pt x="79" y="92"/>
                    </a:moveTo>
                    <a:cubicBezTo>
                      <a:pt x="74" y="97"/>
                      <a:pt x="67" y="101"/>
                      <a:pt x="59" y="103"/>
                    </a:cubicBezTo>
                    <a:cubicBezTo>
                      <a:pt x="65" y="98"/>
                      <a:pt x="70" y="92"/>
                      <a:pt x="73" y="86"/>
                    </a:cubicBezTo>
                    <a:cubicBezTo>
                      <a:pt x="76" y="87"/>
                      <a:pt x="78" y="88"/>
                      <a:pt x="81" y="90"/>
                    </a:cubicBezTo>
                    <a:cubicBezTo>
                      <a:pt x="80" y="91"/>
                      <a:pt x="80" y="91"/>
                      <a:pt x="79" y="92"/>
                    </a:cubicBezTo>
                    <a:close/>
                    <a:moveTo>
                      <a:pt x="84" y="86"/>
                    </a:moveTo>
                    <a:cubicBezTo>
                      <a:pt x="81" y="84"/>
                      <a:pt x="78" y="83"/>
                      <a:pt x="75" y="82"/>
                    </a:cubicBezTo>
                    <a:cubicBezTo>
                      <a:pt x="76" y="77"/>
                      <a:pt x="77" y="72"/>
                      <a:pt x="78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7"/>
                      <a:pt x="91" y="67"/>
                      <a:pt x="92" y="67"/>
                    </a:cubicBezTo>
                    <a:cubicBezTo>
                      <a:pt x="91" y="74"/>
                      <a:pt x="88" y="81"/>
                      <a:pt x="84" y="86"/>
                    </a:cubicBezTo>
                    <a:close/>
                    <a:moveTo>
                      <a:pt x="112" y="39"/>
                    </a:move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3" y="39"/>
                      <a:pt x="103" y="40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1"/>
                      <a:pt x="103" y="41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3"/>
                      <a:pt x="102" y="43"/>
                    </a:cubicBezTo>
                    <a:cubicBezTo>
                      <a:pt x="101" y="44"/>
                      <a:pt x="101" y="45"/>
                      <a:pt x="102" y="46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4" y="52"/>
                      <a:pt x="93" y="52"/>
                      <a:pt x="92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3"/>
                      <a:pt x="91" y="53"/>
                      <a:pt x="91" y="53"/>
                    </a:cubicBezTo>
                    <a:cubicBezTo>
                      <a:pt x="90" y="53"/>
                      <a:pt x="90" y="54"/>
                      <a:pt x="90" y="54"/>
                    </a:cubicBezTo>
                    <a:cubicBezTo>
                      <a:pt x="89" y="54"/>
                      <a:pt x="88" y="55"/>
                      <a:pt x="88" y="5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5"/>
                      <a:pt x="77" y="54"/>
                      <a:pt x="76" y="54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4"/>
                      <a:pt x="75" y="53"/>
                    </a:cubicBezTo>
                    <a:cubicBezTo>
                      <a:pt x="74" y="53"/>
                      <a:pt x="74" y="53"/>
                      <a:pt x="73" y="53"/>
                    </a:cubicBezTo>
                    <a:cubicBezTo>
                      <a:pt x="72" y="52"/>
                      <a:pt x="71" y="52"/>
                      <a:pt x="70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0"/>
                      <a:pt x="61" y="39"/>
                      <a:pt x="60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4" y="24"/>
                    </a:cubicBezTo>
                    <a:cubicBezTo>
                      <a:pt x="64" y="23"/>
                      <a:pt x="64" y="22"/>
                      <a:pt x="63" y="21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5"/>
                      <a:pt x="72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5" y="14"/>
                      <a:pt x="75" y="14"/>
                      <a:pt x="76" y="14"/>
                    </a:cubicBezTo>
                    <a:cubicBezTo>
                      <a:pt x="77" y="13"/>
                      <a:pt x="78" y="12"/>
                      <a:pt x="78" y="1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3"/>
                      <a:pt x="89" y="13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4"/>
                      <a:pt x="90" y="14"/>
                      <a:pt x="91" y="14"/>
                    </a:cubicBezTo>
                    <a:cubicBezTo>
                      <a:pt x="91" y="14"/>
                      <a:pt x="92" y="14"/>
                      <a:pt x="92" y="15"/>
                    </a:cubicBezTo>
                    <a:cubicBezTo>
                      <a:pt x="93" y="15"/>
                      <a:pt x="94" y="15"/>
                      <a:pt x="95" y="14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8"/>
                      <a:pt x="104" y="29"/>
                      <a:pt x="105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5" name="Freeform 273"/>
              <p:cNvSpPr>
                <a:spLocks noEditPoints="1"/>
              </p:cNvSpPr>
              <p:nvPr/>
            </p:nvSpPr>
            <p:spPr bwMode="auto">
              <a:xfrm>
                <a:off x="4186238" y="1776413"/>
                <a:ext cx="904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3"/>
                  </a:cxn>
                  <a:cxn ang="0">
                    <a:pos x="0" y="12"/>
                  </a:cxn>
                  <a:cxn ang="0">
                    <a:pos x="3" y="20"/>
                  </a:cxn>
                  <a:cxn ang="0">
                    <a:pos x="12" y="23"/>
                  </a:cxn>
                  <a:cxn ang="0">
                    <a:pos x="20" y="20"/>
                  </a:cxn>
                  <a:cxn ang="0">
                    <a:pos x="24" y="12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17" y="17"/>
                  </a:cxn>
                  <a:cxn ang="0">
                    <a:pos x="12" y="19"/>
                  </a:cxn>
                  <a:cxn ang="0">
                    <a:pos x="7" y="17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7" y="7"/>
                  </a:cxn>
                  <a:cxn ang="0">
                    <a:pos x="19" y="12"/>
                  </a:cxn>
                  <a:cxn ang="0">
                    <a:pos x="17" y="17"/>
                  </a:cxn>
                </a:cxnLst>
                <a:rect l="0" t="0" r="r" b="b"/>
                <a:pathLst>
                  <a:path w="24" h="23">
                    <a:moveTo>
                      <a:pt x="12" y="0"/>
                    </a:move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2"/>
                      <a:pt x="8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ubicBezTo>
                      <a:pt x="24" y="8"/>
                      <a:pt x="22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lose/>
                    <a:moveTo>
                      <a:pt x="17" y="17"/>
                    </a:moveTo>
                    <a:cubicBezTo>
                      <a:pt x="15" y="18"/>
                      <a:pt x="14" y="19"/>
                      <a:pt x="12" y="19"/>
                    </a:cubicBezTo>
                    <a:cubicBezTo>
                      <a:pt x="10" y="19"/>
                      <a:pt x="8" y="18"/>
                      <a:pt x="7" y="17"/>
                    </a:cubicBezTo>
                    <a:cubicBezTo>
                      <a:pt x="6" y="15"/>
                      <a:pt x="5" y="14"/>
                      <a:pt x="5" y="12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14" y="5"/>
                      <a:pt x="15" y="5"/>
                      <a:pt x="17" y="7"/>
                    </a:cubicBezTo>
                    <a:cubicBezTo>
                      <a:pt x="18" y="8"/>
                      <a:pt x="19" y="10"/>
                      <a:pt x="19" y="12"/>
                    </a:cubicBezTo>
                    <a:cubicBezTo>
                      <a:pt x="19" y="14"/>
                      <a:pt x="18" y="15"/>
                      <a:pt x="1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6" name="Freeform 274"/>
              <p:cNvSpPr>
                <a:spLocks/>
              </p:cNvSpPr>
              <p:nvPr/>
            </p:nvSpPr>
            <p:spPr bwMode="auto">
              <a:xfrm>
                <a:off x="4152901" y="17954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16" name="Freeform 167"/>
          <p:cNvSpPr>
            <a:spLocks noEditPoints="1"/>
          </p:cNvSpPr>
          <p:nvPr/>
        </p:nvSpPr>
        <p:spPr bwMode="auto">
          <a:xfrm>
            <a:off x="6296629" y="3956063"/>
            <a:ext cx="331707" cy="33436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6647685" y="3732211"/>
            <a:ext cx="2073989" cy="2231227"/>
            <a:chOff x="914400" y="1623310"/>
            <a:chExt cx="2850697" cy="619085"/>
          </a:xfrm>
        </p:grpSpPr>
        <p:sp>
          <p:nvSpPr>
            <p:cNvPr id="118" name="TextBox 117"/>
            <p:cNvSpPr txBox="1"/>
            <p:nvPr/>
          </p:nvSpPr>
          <p:spPr>
            <a:xfrm flipH="1">
              <a:off x="945697" y="1704395"/>
              <a:ext cx="2819400" cy="53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Some potential aspects that may shape the future of a teacher education institution</a:t>
              </a:r>
              <a:endParaRPr lang="en-US" sz="2000" dirty="0">
                <a:solidFill>
                  <a:schemeClr val="bg1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14400" y="1623310"/>
              <a:ext cx="253913" cy="1024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ED7D31"/>
                </a:solidFill>
              </a:endParaRPr>
            </a:p>
          </p:txBody>
        </p:sp>
      </p:grp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75" y="1244600"/>
            <a:ext cx="3270249" cy="4360332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5" y="2198423"/>
            <a:ext cx="3270249" cy="2452686"/>
          </a:xfrm>
        </p:spPr>
      </p:pic>
    </p:spTree>
    <p:extLst>
      <p:ext uri="{BB962C8B-B14F-4D97-AF65-F5344CB8AC3E}">
        <p14:creationId xmlns:p14="http://schemas.microsoft.com/office/powerpoint/2010/main" val="10887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9" grpId="0" animBg="1"/>
      <p:bldP spid="26" grpId="0" animBg="1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0" y="1303019"/>
            <a:ext cx="12192000" cy="5261903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Shape 23"/>
          <p:cNvSpPr/>
          <p:nvPr/>
        </p:nvSpPr>
        <p:spPr>
          <a:xfrm>
            <a:off x="1866584" y="3016880"/>
            <a:ext cx="2505479" cy="2505479"/>
          </a:xfrm>
          <a:prstGeom prst="leftCircularArrow">
            <a:avLst>
              <a:gd name="adj1" fmla="val 3852"/>
              <a:gd name="adj2" fmla="val 482024"/>
              <a:gd name="adj3" fmla="val 2257535"/>
              <a:gd name="adj4" fmla="val 9024489"/>
              <a:gd name="adj5" fmla="val 4494"/>
            </a:avLst>
          </a:prstGeom>
          <a:solidFill>
            <a:srgbClr val="405B7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Circular Arrow 26"/>
          <p:cNvSpPr/>
          <p:nvPr/>
        </p:nvSpPr>
        <p:spPr>
          <a:xfrm>
            <a:off x="4655506" y="1663223"/>
            <a:ext cx="2775375" cy="2775375"/>
          </a:xfrm>
          <a:prstGeom prst="circularArrow">
            <a:avLst>
              <a:gd name="adj1" fmla="val 3478"/>
              <a:gd name="adj2" fmla="val 431259"/>
              <a:gd name="adj3" fmla="val 19393231"/>
              <a:gd name="adj4" fmla="val 12575511"/>
              <a:gd name="adj5" fmla="val 4057"/>
            </a:avLst>
          </a:prstGeom>
          <a:solidFill>
            <a:srgbClr val="405B7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Shape 29"/>
          <p:cNvSpPr/>
          <p:nvPr/>
        </p:nvSpPr>
        <p:spPr>
          <a:xfrm>
            <a:off x="7479632" y="3016880"/>
            <a:ext cx="2505479" cy="2505479"/>
          </a:xfrm>
          <a:prstGeom prst="leftCircularArrow">
            <a:avLst>
              <a:gd name="adj1" fmla="val 3852"/>
              <a:gd name="adj2" fmla="val 482024"/>
              <a:gd name="adj3" fmla="val 2257535"/>
              <a:gd name="adj4" fmla="val 9024489"/>
              <a:gd name="adj5" fmla="val 4494"/>
            </a:avLst>
          </a:prstGeom>
          <a:solidFill>
            <a:srgbClr val="405B7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9132324" y="2382554"/>
            <a:ext cx="2346922" cy="2115465"/>
            <a:chOff x="9132324" y="2382554"/>
            <a:chExt cx="2346922" cy="2115465"/>
          </a:xfrm>
        </p:grpSpPr>
        <p:sp>
          <p:nvSpPr>
            <p:cNvPr id="32" name="Rounded Rectangle 31"/>
            <p:cNvSpPr/>
            <p:nvPr/>
          </p:nvSpPr>
          <p:spPr>
            <a:xfrm>
              <a:off x="9132324" y="2755871"/>
              <a:ext cx="2112230" cy="174214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9601708" y="2382554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Interdisciplinary Approach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5800" y="2755871"/>
            <a:ext cx="2346923" cy="2115465"/>
            <a:chOff x="6325800" y="2755871"/>
            <a:chExt cx="2346923" cy="2115465"/>
          </a:xfrm>
        </p:grpSpPr>
        <p:sp>
          <p:nvSpPr>
            <p:cNvPr id="29" name="Freeform 28"/>
            <p:cNvSpPr/>
            <p:nvPr/>
          </p:nvSpPr>
          <p:spPr>
            <a:xfrm>
              <a:off x="6325800" y="2755871"/>
              <a:ext cx="2112230" cy="1742148"/>
            </a:xfrm>
            <a:custGeom>
              <a:avLst/>
              <a:gdLst>
                <a:gd name="connsiteX0" fmla="*/ 0 w 2112230"/>
                <a:gd name="connsiteY0" fmla="*/ 174215 h 1742148"/>
                <a:gd name="connsiteX1" fmla="*/ 174215 w 2112230"/>
                <a:gd name="connsiteY1" fmla="*/ 0 h 1742148"/>
                <a:gd name="connsiteX2" fmla="*/ 1938015 w 2112230"/>
                <a:gd name="connsiteY2" fmla="*/ 0 h 1742148"/>
                <a:gd name="connsiteX3" fmla="*/ 2112230 w 2112230"/>
                <a:gd name="connsiteY3" fmla="*/ 174215 h 1742148"/>
                <a:gd name="connsiteX4" fmla="*/ 2112230 w 2112230"/>
                <a:gd name="connsiteY4" fmla="*/ 1567933 h 1742148"/>
                <a:gd name="connsiteX5" fmla="*/ 1938015 w 2112230"/>
                <a:gd name="connsiteY5" fmla="*/ 1742148 h 1742148"/>
                <a:gd name="connsiteX6" fmla="*/ 174215 w 2112230"/>
                <a:gd name="connsiteY6" fmla="*/ 1742148 h 1742148"/>
                <a:gd name="connsiteX7" fmla="*/ 0 w 2112230"/>
                <a:gd name="connsiteY7" fmla="*/ 1567933 h 1742148"/>
                <a:gd name="connsiteX8" fmla="*/ 0 w 2112230"/>
                <a:gd name="connsiteY8" fmla="*/ 174215 h 17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2230" h="1742148">
                  <a:moveTo>
                    <a:pt x="0" y="174215"/>
                  </a:moveTo>
                  <a:cubicBezTo>
                    <a:pt x="0" y="77999"/>
                    <a:pt x="77999" y="0"/>
                    <a:pt x="174215" y="0"/>
                  </a:cubicBezTo>
                  <a:lnTo>
                    <a:pt x="1938015" y="0"/>
                  </a:lnTo>
                  <a:cubicBezTo>
                    <a:pt x="2034231" y="0"/>
                    <a:pt x="2112230" y="77999"/>
                    <a:pt x="2112230" y="174215"/>
                  </a:cubicBezTo>
                  <a:lnTo>
                    <a:pt x="2112230" y="1567933"/>
                  </a:lnTo>
                  <a:cubicBezTo>
                    <a:pt x="2112230" y="1664149"/>
                    <a:pt x="2034231" y="1742148"/>
                    <a:pt x="1938015" y="1742148"/>
                  </a:cubicBezTo>
                  <a:lnTo>
                    <a:pt x="174215" y="1742148"/>
                  </a:lnTo>
                  <a:cubicBezTo>
                    <a:pt x="77999" y="1742148"/>
                    <a:pt x="0" y="1664149"/>
                    <a:pt x="0" y="1567933"/>
                  </a:cubicBezTo>
                  <a:lnTo>
                    <a:pt x="0" y="174215"/>
                  </a:lnTo>
                  <a:close/>
                </a:path>
              </a:pathLst>
            </a:custGeom>
            <a:noFill/>
            <a:ln>
              <a:solidFill>
                <a:srgbClr val="15A18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917" tIns="163917" rIns="163917" bIns="53723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95185" y="4124702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Focus on Sustainable Development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12753" y="2755871"/>
            <a:ext cx="2346922" cy="2115465"/>
            <a:chOff x="712753" y="2755871"/>
            <a:chExt cx="2346922" cy="2115465"/>
          </a:xfrm>
        </p:grpSpPr>
        <p:sp>
          <p:nvSpPr>
            <p:cNvPr id="23" name="Freeform 22"/>
            <p:cNvSpPr/>
            <p:nvPr/>
          </p:nvSpPr>
          <p:spPr>
            <a:xfrm>
              <a:off x="712753" y="2755871"/>
              <a:ext cx="2112230" cy="1742148"/>
            </a:xfrm>
            <a:custGeom>
              <a:avLst/>
              <a:gdLst>
                <a:gd name="connsiteX0" fmla="*/ 0 w 2112230"/>
                <a:gd name="connsiteY0" fmla="*/ 174215 h 1742148"/>
                <a:gd name="connsiteX1" fmla="*/ 174215 w 2112230"/>
                <a:gd name="connsiteY1" fmla="*/ 0 h 1742148"/>
                <a:gd name="connsiteX2" fmla="*/ 1938015 w 2112230"/>
                <a:gd name="connsiteY2" fmla="*/ 0 h 1742148"/>
                <a:gd name="connsiteX3" fmla="*/ 2112230 w 2112230"/>
                <a:gd name="connsiteY3" fmla="*/ 174215 h 1742148"/>
                <a:gd name="connsiteX4" fmla="*/ 2112230 w 2112230"/>
                <a:gd name="connsiteY4" fmla="*/ 1567933 h 1742148"/>
                <a:gd name="connsiteX5" fmla="*/ 1938015 w 2112230"/>
                <a:gd name="connsiteY5" fmla="*/ 1742148 h 1742148"/>
                <a:gd name="connsiteX6" fmla="*/ 174215 w 2112230"/>
                <a:gd name="connsiteY6" fmla="*/ 1742148 h 1742148"/>
                <a:gd name="connsiteX7" fmla="*/ 0 w 2112230"/>
                <a:gd name="connsiteY7" fmla="*/ 1567933 h 1742148"/>
                <a:gd name="connsiteX8" fmla="*/ 0 w 2112230"/>
                <a:gd name="connsiteY8" fmla="*/ 174215 h 17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2230" h="1742148">
                  <a:moveTo>
                    <a:pt x="0" y="174215"/>
                  </a:moveTo>
                  <a:cubicBezTo>
                    <a:pt x="0" y="77999"/>
                    <a:pt x="77999" y="0"/>
                    <a:pt x="174215" y="0"/>
                  </a:cubicBezTo>
                  <a:lnTo>
                    <a:pt x="1938015" y="0"/>
                  </a:lnTo>
                  <a:cubicBezTo>
                    <a:pt x="2034231" y="0"/>
                    <a:pt x="2112230" y="77999"/>
                    <a:pt x="2112230" y="174215"/>
                  </a:cubicBezTo>
                  <a:lnTo>
                    <a:pt x="2112230" y="1567933"/>
                  </a:lnTo>
                  <a:cubicBezTo>
                    <a:pt x="2112230" y="1664149"/>
                    <a:pt x="2034231" y="1742148"/>
                    <a:pt x="1938015" y="1742148"/>
                  </a:cubicBezTo>
                  <a:lnTo>
                    <a:pt x="174215" y="1742148"/>
                  </a:lnTo>
                  <a:cubicBezTo>
                    <a:pt x="77999" y="1742148"/>
                    <a:pt x="0" y="1664149"/>
                    <a:pt x="0" y="1567933"/>
                  </a:cubicBezTo>
                  <a:lnTo>
                    <a:pt x="0" y="174215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917" tIns="163917" rIns="163917" bIns="53723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82137" y="4124702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Technological Advancements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19276" y="2382554"/>
            <a:ext cx="2346923" cy="2115465"/>
            <a:chOff x="3519276" y="2382554"/>
            <a:chExt cx="2346923" cy="2115465"/>
          </a:xfrm>
        </p:grpSpPr>
        <p:sp>
          <p:nvSpPr>
            <p:cNvPr id="26" name="Freeform 25"/>
            <p:cNvSpPr/>
            <p:nvPr/>
          </p:nvSpPr>
          <p:spPr>
            <a:xfrm>
              <a:off x="3519276" y="2755871"/>
              <a:ext cx="2112230" cy="1742148"/>
            </a:xfrm>
            <a:custGeom>
              <a:avLst/>
              <a:gdLst>
                <a:gd name="connsiteX0" fmla="*/ 0 w 2112230"/>
                <a:gd name="connsiteY0" fmla="*/ 174215 h 1742148"/>
                <a:gd name="connsiteX1" fmla="*/ 174215 w 2112230"/>
                <a:gd name="connsiteY1" fmla="*/ 0 h 1742148"/>
                <a:gd name="connsiteX2" fmla="*/ 1938015 w 2112230"/>
                <a:gd name="connsiteY2" fmla="*/ 0 h 1742148"/>
                <a:gd name="connsiteX3" fmla="*/ 2112230 w 2112230"/>
                <a:gd name="connsiteY3" fmla="*/ 174215 h 1742148"/>
                <a:gd name="connsiteX4" fmla="*/ 2112230 w 2112230"/>
                <a:gd name="connsiteY4" fmla="*/ 1567933 h 1742148"/>
                <a:gd name="connsiteX5" fmla="*/ 1938015 w 2112230"/>
                <a:gd name="connsiteY5" fmla="*/ 1742148 h 1742148"/>
                <a:gd name="connsiteX6" fmla="*/ 174215 w 2112230"/>
                <a:gd name="connsiteY6" fmla="*/ 1742148 h 1742148"/>
                <a:gd name="connsiteX7" fmla="*/ 0 w 2112230"/>
                <a:gd name="connsiteY7" fmla="*/ 1567933 h 1742148"/>
                <a:gd name="connsiteX8" fmla="*/ 0 w 2112230"/>
                <a:gd name="connsiteY8" fmla="*/ 174215 h 17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2230" h="1742148">
                  <a:moveTo>
                    <a:pt x="0" y="174215"/>
                  </a:moveTo>
                  <a:cubicBezTo>
                    <a:pt x="0" y="77999"/>
                    <a:pt x="77999" y="0"/>
                    <a:pt x="174215" y="0"/>
                  </a:cubicBezTo>
                  <a:lnTo>
                    <a:pt x="1938015" y="0"/>
                  </a:lnTo>
                  <a:cubicBezTo>
                    <a:pt x="2034231" y="0"/>
                    <a:pt x="2112230" y="77999"/>
                    <a:pt x="2112230" y="174215"/>
                  </a:cubicBezTo>
                  <a:lnTo>
                    <a:pt x="2112230" y="1567933"/>
                  </a:lnTo>
                  <a:cubicBezTo>
                    <a:pt x="2112230" y="1664149"/>
                    <a:pt x="2034231" y="1742148"/>
                    <a:pt x="1938015" y="1742148"/>
                  </a:cubicBezTo>
                  <a:lnTo>
                    <a:pt x="174215" y="1742148"/>
                  </a:lnTo>
                  <a:cubicBezTo>
                    <a:pt x="77999" y="1742148"/>
                    <a:pt x="0" y="1664149"/>
                    <a:pt x="0" y="1567933"/>
                  </a:cubicBezTo>
                  <a:lnTo>
                    <a:pt x="0" y="174215"/>
                  </a:lnTo>
                  <a:close/>
                </a:path>
              </a:pathLst>
            </a:custGeom>
            <a:noFill/>
            <a:ln>
              <a:solidFill>
                <a:srgbClr val="ED7D3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917" tIns="537235" rIns="163917" bIns="16391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 dirty="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 dirty="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988661" y="2382554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Global Engagement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47" name="Freeform 187"/>
          <p:cNvSpPr>
            <a:spLocks noEditPoints="1"/>
          </p:cNvSpPr>
          <p:nvPr/>
        </p:nvSpPr>
        <p:spPr bwMode="auto">
          <a:xfrm>
            <a:off x="7012358" y="3330440"/>
            <a:ext cx="739113" cy="593009"/>
          </a:xfrm>
          <a:custGeom>
            <a:avLst/>
            <a:gdLst>
              <a:gd name="T0" fmla="*/ 50 w 135"/>
              <a:gd name="T1" fmla="*/ 21 h 108"/>
              <a:gd name="T2" fmla="*/ 99 w 135"/>
              <a:gd name="T3" fmla="*/ 59 h 108"/>
              <a:gd name="T4" fmla="*/ 50 w 135"/>
              <a:gd name="T5" fmla="*/ 97 h 108"/>
              <a:gd name="T6" fmla="*/ 36 w 135"/>
              <a:gd name="T7" fmla="*/ 96 h 108"/>
              <a:gd name="T8" fmla="*/ 10 w 135"/>
              <a:gd name="T9" fmla="*/ 106 h 108"/>
              <a:gd name="T10" fmla="*/ 24 w 135"/>
              <a:gd name="T11" fmla="*/ 92 h 108"/>
              <a:gd name="T12" fmla="*/ 0 w 135"/>
              <a:gd name="T13" fmla="*/ 59 h 108"/>
              <a:gd name="T14" fmla="*/ 50 w 135"/>
              <a:gd name="T15" fmla="*/ 21 h 108"/>
              <a:gd name="T16" fmla="*/ 86 w 135"/>
              <a:gd name="T17" fmla="*/ 0 h 108"/>
              <a:gd name="T18" fmla="*/ 45 w 135"/>
              <a:gd name="T19" fmla="*/ 17 h 108"/>
              <a:gd name="T20" fmla="*/ 101 w 135"/>
              <a:gd name="T21" fmla="*/ 75 h 108"/>
              <a:gd name="T22" fmla="*/ 125 w 135"/>
              <a:gd name="T23" fmla="*/ 85 h 108"/>
              <a:gd name="T24" fmla="*/ 111 w 135"/>
              <a:gd name="T25" fmla="*/ 71 h 108"/>
              <a:gd name="T26" fmla="*/ 135 w 135"/>
              <a:gd name="T27" fmla="*/ 38 h 108"/>
              <a:gd name="T28" fmla="*/ 86 w 135"/>
              <a:gd name="T2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108">
                <a:moveTo>
                  <a:pt x="50" y="21"/>
                </a:moveTo>
                <a:cubicBezTo>
                  <a:pt x="77" y="21"/>
                  <a:pt x="99" y="38"/>
                  <a:pt x="99" y="59"/>
                </a:cubicBezTo>
                <a:cubicBezTo>
                  <a:pt x="99" y="80"/>
                  <a:pt x="77" y="97"/>
                  <a:pt x="50" y="97"/>
                </a:cubicBezTo>
                <a:cubicBezTo>
                  <a:pt x="45" y="97"/>
                  <a:pt x="40" y="97"/>
                  <a:pt x="36" y="96"/>
                </a:cubicBezTo>
                <a:cubicBezTo>
                  <a:pt x="30" y="106"/>
                  <a:pt x="19" y="108"/>
                  <a:pt x="10" y="106"/>
                </a:cubicBezTo>
                <a:cubicBezTo>
                  <a:pt x="16" y="101"/>
                  <a:pt x="21" y="97"/>
                  <a:pt x="24" y="92"/>
                </a:cubicBezTo>
                <a:cubicBezTo>
                  <a:pt x="10" y="85"/>
                  <a:pt x="0" y="73"/>
                  <a:pt x="0" y="59"/>
                </a:cubicBezTo>
                <a:cubicBezTo>
                  <a:pt x="0" y="38"/>
                  <a:pt x="22" y="21"/>
                  <a:pt x="50" y="21"/>
                </a:cubicBezTo>
                <a:close/>
                <a:moveTo>
                  <a:pt x="86" y="0"/>
                </a:moveTo>
                <a:cubicBezTo>
                  <a:pt x="69" y="0"/>
                  <a:pt x="54" y="7"/>
                  <a:pt x="45" y="17"/>
                </a:cubicBezTo>
                <a:cubicBezTo>
                  <a:pt x="67" y="11"/>
                  <a:pt x="121" y="35"/>
                  <a:pt x="101" y="75"/>
                </a:cubicBezTo>
                <a:cubicBezTo>
                  <a:pt x="106" y="85"/>
                  <a:pt x="116" y="87"/>
                  <a:pt x="125" y="85"/>
                </a:cubicBezTo>
                <a:cubicBezTo>
                  <a:pt x="120" y="80"/>
                  <a:pt x="115" y="76"/>
                  <a:pt x="111" y="71"/>
                </a:cubicBezTo>
                <a:cubicBezTo>
                  <a:pt x="126" y="64"/>
                  <a:pt x="135" y="52"/>
                  <a:pt x="135" y="38"/>
                </a:cubicBezTo>
                <a:cubicBezTo>
                  <a:pt x="135" y="17"/>
                  <a:pt x="113" y="0"/>
                  <a:pt x="86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057" y="151736"/>
            <a:ext cx="10824211" cy="120032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potential directions or aspirations for Cebu Normal University in the future</a:t>
            </a:r>
            <a:endParaRPr lang="en-US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Freeform 62"/>
          <p:cNvSpPr>
            <a:spLocks noChangeAspect="1" noEditPoints="1"/>
          </p:cNvSpPr>
          <p:nvPr/>
        </p:nvSpPr>
        <p:spPr bwMode="auto">
          <a:xfrm>
            <a:off x="1474103" y="3235646"/>
            <a:ext cx="598717" cy="60350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accent4"/>
              </a:solidFill>
            </a:endParaRPr>
          </a:p>
        </p:txBody>
      </p:sp>
      <p:sp>
        <p:nvSpPr>
          <p:cNvPr id="66" name="Freeform 132"/>
          <p:cNvSpPr>
            <a:spLocks noChangeAspect="1" noEditPoints="1"/>
          </p:cNvSpPr>
          <p:nvPr/>
        </p:nvSpPr>
        <p:spPr bwMode="auto">
          <a:xfrm>
            <a:off x="4317827" y="3311142"/>
            <a:ext cx="609603" cy="58309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ED7D3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accent4"/>
              </a:solidFill>
            </a:endParaRPr>
          </a:p>
        </p:txBody>
      </p:sp>
      <p:grpSp>
        <p:nvGrpSpPr>
          <p:cNvPr id="67" name="Group 349"/>
          <p:cNvGrpSpPr/>
          <p:nvPr/>
        </p:nvGrpSpPr>
        <p:grpSpPr>
          <a:xfrm>
            <a:off x="9887951" y="3355000"/>
            <a:ext cx="600976" cy="607440"/>
            <a:chOff x="2163763" y="2366963"/>
            <a:chExt cx="442913" cy="447676"/>
          </a:xfrm>
          <a:solidFill>
            <a:srgbClr val="FFC000"/>
          </a:solidFill>
        </p:grpSpPr>
        <p:sp>
          <p:nvSpPr>
            <p:cNvPr id="68" name="Freeform 312"/>
            <p:cNvSpPr>
              <a:spLocks noEditPoints="1"/>
            </p:cNvSpPr>
            <p:nvPr/>
          </p:nvSpPr>
          <p:spPr bwMode="auto">
            <a:xfrm>
              <a:off x="2163763" y="2600326"/>
              <a:ext cx="217488" cy="2143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1" y="7"/>
                </a:cxn>
                <a:cxn ang="0">
                  <a:pos x="49" y="9"/>
                </a:cxn>
                <a:cxn ang="0">
                  <a:pos x="51" y="7"/>
                </a:cxn>
                <a:cxn ang="0">
                  <a:pos x="50" y="7"/>
                </a:cxn>
                <a:cxn ang="0">
                  <a:pos x="46" y="1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27" y="16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7"/>
                </a:cxn>
                <a:cxn ang="0">
                  <a:pos x="3" y="57"/>
                </a:cxn>
                <a:cxn ang="0">
                  <a:pos x="24" y="47"/>
                </a:cxn>
                <a:cxn ang="0">
                  <a:pos x="47" y="27"/>
                </a:cxn>
                <a:cxn ang="0">
                  <a:pos x="53" y="21"/>
                </a:cxn>
                <a:cxn ang="0">
                  <a:pos x="57" y="16"/>
                </a:cxn>
                <a:cxn ang="0">
                  <a:pos x="57" y="16"/>
                </a:cxn>
                <a:cxn ang="0">
                  <a:pos x="57" y="12"/>
                </a:cxn>
                <a:cxn ang="0">
                  <a:pos x="57" y="12"/>
                </a:cxn>
                <a:cxn ang="0">
                  <a:pos x="49" y="17"/>
                </a:cxn>
                <a:cxn ang="0">
                  <a:pos x="43" y="23"/>
                </a:cxn>
                <a:cxn ang="0">
                  <a:pos x="21" y="43"/>
                </a:cxn>
                <a:cxn ang="0">
                  <a:pos x="6" y="51"/>
                </a:cxn>
                <a:cxn ang="0">
                  <a:pos x="31" y="19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43" y="7"/>
                </a:cxn>
                <a:cxn ang="0">
                  <a:pos x="47" y="11"/>
                </a:cxn>
                <a:cxn ang="0">
                  <a:pos x="47" y="11"/>
                </a:cxn>
                <a:cxn ang="0">
                  <a:pos x="47" y="11"/>
                </a:cxn>
                <a:cxn ang="0">
                  <a:pos x="52" y="15"/>
                </a:cxn>
                <a:cxn ang="0">
                  <a:pos x="49" y="17"/>
                </a:cxn>
              </a:cxnLst>
              <a:rect l="0" t="0" r="r" b="b"/>
              <a:pathLst>
                <a:path w="58" h="57">
                  <a:moveTo>
                    <a:pt x="57" y="12"/>
                  </a:moveTo>
                  <a:cubicBezTo>
                    <a:pt x="55" y="11"/>
                    <a:pt x="53" y="9"/>
                    <a:pt x="51" y="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49" y="5"/>
                    <a:pt x="47" y="4"/>
                    <a:pt x="46" y="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0"/>
                    <a:pt x="43" y="0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3"/>
                    <a:pt x="28" y="14"/>
                    <a:pt x="27" y="16"/>
                  </a:cubicBezTo>
                  <a:cubicBezTo>
                    <a:pt x="15" y="28"/>
                    <a:pt x="1" y="4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0" y="56"/>
                    <a:pt x="17" y="52"/>
                    <a:pt x="24" y="47"/>
                  </a:cubicBezTo>
                  <a:cubicBezTo>
                    <a:pt x="32" y="41"/>
                    <a:pt x="39" y="34"/>
                    <a:pt x="47" y="27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5"/>
                    <a:pt x="58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lose/>
                  <a:moveTo>
                    <a:pt x="49" y="17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36" y="30"/>
                    <a:pt x="28" y="37"/>
                    <a:pt x="21" y="43"/>
                  </a:cubicBezTo>
                  <a:cubicBezTo>
                    <a:pt x="16" y="47"/>
                    <a:pt x="11" y="50"/>
                    <a:pt x="6" y="51"/>
                  </a:cubicBezTo>
                  <a:cubicBezTo>
                    <a:pt x="9" y="41"/>
                    <a:pt x="21" y="29"/>
                    <a:pt x="31" y="19"/>
                  </a:cubicBezTo>
                  <a:cubicBezTo>
                    <a:pt x="32" y="18"/>
                    <a:pt x="33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6" y="10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2"/>
                    <a:pt x="50" y="14"/>
                    <a:pt x="52" y="15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313"/>
            <p:cNvSpPr>
              <a:spLocks noEditPoints="1"/>
            </p:cNvSpPr>
            <p:nvPr/>
          </p:nvSpPr>
          <p:spPr bwMode="auto">
            <a:xfrm>
              <a:off x="2317751" y="2366963"/>
              <a:ext cx="288925" cy="293688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38" y="0"/>
                </a:cxn>
                <a:cxn ang="0">
                  <a:pos x="11" y="11"/>
                </a:cxn>
                <a:cxn ang="0">
                  <a:pos x="0" y="39"/>
                </a:cxn>
                <a:cxn ang="0">
                  <a:pos x="11" y="66"/>
                </a:cxn>
                <a:cxn ang="0">
                  <a:pos x="38" y="78"/>
                </a:cxn>
                <a:cxn ang="0">
                  <a:pos x="66" y="66"/>
                </a:cxn>
                <a:cxn ang="0">
                  <a:pos x="77" y="39"/>
                </a:cxn>
                <a:cxn ang="0">
                  <a:pos x="66" y="11"/>
                </a:cxn>
                <a:cxn ang="0">
                  <a:pos x="62" y="63"/>
                </a:cxn>
                <a:cxn ang="0">
                  <a:pos x="38" y="73"/>
                </a:cxn>
                <a:cxn ang="0">
                  <a:pos x="15" y="63"/>
                </a:cxn>
                <a:cxn ang="0">
                  <a:pos x="5" y="39"/>
                </a:cxn>
                <a:cxn ang="0">
                  <a:pos x="15" y="15"/>
                </a:cxn>
                <a:cxn ang="0">
                  <a:pos x="38" y="5"/>
                </a:cxn>
                <a:cxn ang="0">
                  <a:pos x="62" y="15"/>
                </a:cxn>
                <a:cxn ang="0">
                  <a:pos x="72" y="39"/>
                </a:cxn>
                <a:cxn ang="0">
                  <a:pos x="62" y="63"/>
                </a:cxn>
              </a:cxnLst>
              <a:rect l="0" t="0" r="r" b="b"/>
              <a:pathLst>
                <a:path w="77" h="78">
                  <a:moveTo>
                    <a:pt x="66" y="11"/>
                  </a:moveTo>
                  <a:cubicBezTo>
                    <a:pt x="59" y="4"/>
                    <a:pt x="49" y="0"/>
                    <a:pt x="38" y="0"/>
                  </a:cubicBezTo>
                  <a:cubicBezTo>
                    <a:pt x="28" y="0"/>
                    <a:pt x="18" y="4"/>
                    <a:pt x="11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8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8"/>
                    <a:pt x="66" y="11"/>
                  </a:cubicBezTo>
                  <a:close/>
                  <a:moveTo>
                    <a:pt x="62" y="63"/>
                  </a:moveTo>
                  <a:cubicBezTo>
                    <a:pt x="56" y="69"/>
                    <a:pt x="48" y="73"/>
                    <a:pt x="38" y="73"/>
                  </a:cubicBezTo>
                  <a:cubicBezTo>
                    <a:pt x="29" y="73"/>
                    <a:pt x="21" y="69"/>
                    <a:pt x="15" y="63"/>
                  </a:cubicBezTo>
                  <a:cubicBezTo>
                    <a:pt x="8" y="57"/>
                    <a:pt x="5" y="48"/>
                    <a:pt x="5" y="39"/>
                  </a:cubicBezTo>
                  <a:cubicBezTo>
                    <a:pt x="5" y="29"/>
                    <a:pt x="8" y="21"/>
                    <a:pt x="15" y="15"/>
                  </a:cubicBezTo>
                  <a:cubicBezTo>
                    <a:pt x="21" y="9"/>
                    <a:pt x="29" y="5"/>
                    <a:pt x="38" y="5"/>
                  </a:cubicBezTo>
                  <a:cubicBezTo>
                    <a:pt x="48" y="5"/>
                    <a:pt x="56" y="9"/>
                    <a:pt x="62" y="15"/>
                  </a:cubicBezTo>
                  <a:cubicBezTo>
                    <a:pt x="69" y="21"/>
                    <a:pt x="72" y="29"/>
                    <a:pt x="72" y="39"/>
                  </a:cubicBezTo>
                  <a:cubicBezTo>
                    <a:pt x="72" y="48"/>
                    <a:pt x="69" y="57"/>
                    <a:pt x="62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314"/>
            <p:cNvSpPr>
              <a:spLocks/>
            </p:cNvSpPr>
            <p:nvPr/>
          </p:nvSpPr>
          <p:spPr bwMode="auto">
            <a:xfrm>
              <a:off x="2400301" y="2446338"/>
              <a:ext cx="87313" cy="857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0"/>
                </a:cxn>
                <a:cxn ang="0">
                  <a:pos x="7" y="5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0" y="9"/>
                </a:cxn>
                <a:cxn ang="0">
                  <a:pos x="19" y="5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0" y="0"/>
                </a:cxn>
              </a:cxnLst>
              <a:rect l="0" t="0" r="r" b="b"/>
              <a:pathLst>
                <a:path w="23" h="23">
                  <a:moveTo>
                    <a:pt x="20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1" y="2"/>
                    <a:pt x="7" y="5"/>
                  </a:cubicBezTo>
                  <a:cubicBezTo>
                    <a:pt x="3" y="8"/>
                    <a:pt x="1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4" y="23"/>
                    <a:pt x="5" y="22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4"/>
                    <a:pt x="8" y="11"/>
                    <a:pt x="10" y="9"/>
                  </a:cubicBezTo>
                  <a:cubicBezTo>
                    <a:pt x="13" y="6"/>
                    <a:pt x="16" y="5"/>
                    <a:pt x="19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6"/>
                    <a:pt x="22" y="5"/>
                    <a:pt x="23" y="3"/>
                  </a:cubicBezTo>
                  <a:cubicBezTo>
                    <a:pt x="23" y="2"/>
                    <a:pt x="22" y="1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315"/>
            <p:cNvSpPr>
              <a:spLocks noEditPoints="1"/>
            </p:cNvSpPr>
            <p:nvPr/>
          </p:nvSpPr>
          <p:spPr bwMode="auto">
            <a:xfrm>
              <a:off x="2351088" y="2400301"/>
              <a:ext cx="222250" cy="222250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9" y="0"/>
                </a:cxn>
                <a:cxn ang="0">
                  <a:pos x="9" y="9"/>
                </a:cxn>
                <a:cxn ang="0">
                  <a:pos x="0" y="30"/>
                </a:cxn>
                <a:cxn ang="0">
                  <a:pos x="9" y="51"/>
                </a:cxn>
                <a:cxn ang="0">
                  <a:pos x="29" y="59"/>
                </a:cxn>
                <a:cxn ang="0">
                  <a:pos x="50" y="51"/>
                </a:cxn>
                <a:cxn ang="0">
                  <a:pos x="59" y="30"/>
                </a:cxn>
                <a:cxn ang="0">
                  <a:pos x="50" y="9"/>
                </a:cxn>
                <a:cxn ang="0">
                  <a:pos x="47" y="47"/>
                </a:cxn>
                <a:cxn ang="0">
                  <a:pos x="29" y="54"/>
                </a:cxn>
                <a:cxn ang="0">
                  <a:pos x="12" y="47"/>
                </a:cxn>
                <a:cxn ang="0">
                  <a:pos x="5" y="30"/>
                </a:cxn>
                <a:cxn ang="0">
                  <a:pos x="12" y="12"/>
                </a:cxn>
                <a:cxn ang="0">
                  <a:pos x="29" y="5"/>
                </a:cxn>
                <a:cxn ang="0">
                  <a:pos x="47" y="12"/>
                </a:cxn>
                <a:cxn ang="0">
                  <a:pos x="54" y="30"/>
                </a:cxn>
                <a:cxn ang="0">
                  <a:pos x="47" y="47"/>
                </a:cxn>
              </a:cxnLst>
              <a:rect l="0" t="0" r="r" b="b"/>
              <a:pathLst>
                <a:path w="59" h="59">
                  <a:moveTo>
                    <a:pt x="50" y="9"/>
                  </a:moveTo>
                  <a:cubicBezTo>
                    <a:pt x="45" y="4"/>
                    <a:pt x="38" y="0"/>
                    <a:pt x="29" y="0"/>
                  </a:cubicBezTo>
                  <a:cubicBezTo>
                    <a:pt x="21" y="0"/>
                    <a:pt x="14" y="4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5"/>
                    <a:pt x="9" y="51"/>
                  </a:cubicBezTo>
                  <a:cubicBezTo>
                    <a:pt x="14" y="56"/>
                    <a:pt x="21" y="59"/>
                    <a:pt x="29" y="59"/>
                  </a:cubicBezTo>
                  <a:cubicBezTo>
                    <a:pt x="38" y="59"/>
                    <a:pt x="45" y="56"/>
                    <a:pt x="50" y="51"/>
                  </a:cubicBezTo>
                  <a:cubicBezTo>
                    <a:pt x="56" y="45"/>
                    <a:pt x="59" y="38"/>
                    <a:pt x="59" y="30"/>
                  </a:cubicBezTo>
                  <a:cubicBezTo>
                    <a:pt x="59" y="22"/>
                    <a:pt x="56" y="14"/>
                    <a:pt x="50" y="9"/>
                  </a:cubicBezTo>
                  <a:close/>
                  <a:moveTo>
                    <a:pt x="47" y="47"/>
                  </a:moveTo>
                  <a:cubicBezTo>
                    <a:pt x="42" y="51"/>
                    <a:pt x="36" y="54"/>
                    <a:pt x="29" y="54"/>
                  </a:cubicBezTo>
                  <a:cubicBezTo>
                    <a:pt x="23" y="54"/>
                    <a:pt x="17" y="51"/>
                    <a:pt x="12" y="47"/>
                  </a:cubicBezTo>
                  <a:cubicBezTo>
                    <a:pt x="8" y="43"/>
                    <a:pt x="5" y="37"/>
                    <a:pt x="5" y="30"/>
                  </a:cubicBezTo>
                  <a:cubicBezTo>
                    <a:pt x="5" y="23"/>
                    <a:pt x="8" y="17"/>
                    <a:pt x="12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6" y="5"/>
                    <a:pt x="42" y="8"/>
                    <a:pt x="47" y="12"/>
                  </a:cubicBezTo>
                  <a:cubicBezTo>
                    <a:pt x="51" y="17"/>
                    <a:pt x="54" y="23"/>
                    <a:pt x="54" y="30"/>
                  </a:cubicBezTo>
                  <a:cubicBezTo>
                    <a:pt x="54" y="37"/>
                    <a:pt x="51" y="43"/>
                    <a:pt x="47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312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0" y="1303019"/>
            <a:ext cx="12192000" cy="5261903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Shape 23"/>
          <p:cNvSpPr/>
          <p:nvPr/>
        </p:nvSpPr>
        <p:spPr>
          <a:xfrm>
            <a:off x="1866584" y="3016880"/>
            <a:ext cx="2505479" cy="2505479"/>
          </a:xfrm>
          <a:prstGeom prst="leftCircularArrow">
            <a:avLst>
              <a:gd name="adj1" fmla="val 3852"/>
              <a:gd name="adj2" fmla="val 482024"/>
              <a:gd name="adj3" fmla="val 2257535"/>
              <a:gd name="adj4" fmla="val 9024489"/>
              <a:gd name="adj5" fmla="val 4494"/>
            </a:avLst>
          </a:prstGeom>
          <a:solidFill>
            <a:srgbClr val="405B7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Circular Arrow 26"/>
          <p:cNvSpPr/>
          <p:nvPr/>
        </p:nvSpPr>
        <p:spPr>
          <a:xfrm>
            <a:off x="4655506" y="1663223"/>
            <a:ext cx="2775375" cy="2775375"/>
          </a:xfrm>
          <a:prstGeom prst="circularArrow">
            <a:avLst>
              <a:gd name="adj1" fmla="val 3478"/>
              <a:gd name="adj2" fmla="val 431259"/>
              <a:gd name="adj3" fmla="val 19393231"/>
              <a:gd name="adj4" fmla="val 12575511"/>
              <a:gd name="adj5" fmla="val 4057"/>
            </a:avLst>
          </a:prstGeom>
          <a:solidFill>
            <a:srgbClr val="405B7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Shape 29"/>
          <p:cNvSpPr/>
          <p:nvPr/>
        </p:nvSpPr>
        <p:spPr>
          <a:xfrm>
            <a:off x="7479632" y="3016880"/>
            <a:ext cx="2505479" cy="2505479"/>
          </a:xfrm>
          <a:prstGeom prst="leftCircularArrow">
            <a:avLst>
              <a:gd name="adj1" fmla="val 3852"/>
              <a:gd name="adj2" fmla="val 482024"/>
              <a:gd name="adj3" fmla="val 2257535"/>
              <a:gd name="adj4" fmla="val 9024489"/>
              <a:gd name="adj5" fmla="val 4494"/>
            </a:avLst>
          </a:prstGeom>
          <a:solidFill>
            <a:srgbClr val="405B7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9132324" y="2382554"/>
            <a:ext cx="2346922" cy="2115465"/>
            <a:chOff x="9132324" y="2382554"/>
            <a:chExt cx="2346922" cy="2115465"/>
          </a:xfrm>
        </p:grpSpPr>
        <p:sp>
          <p:nvSpPr>
            <p:cNvPr id="32" name="Rounded Rectangle 31"/>
            <p:cNvSpPr/>
            <p:nvPr/>
          </p:nvSpPr>
          <p:spPr>
            <a:xfrm>
              <a:off x="9132324" y="2755871"/>
              <a:ext cx="2112230" cy="174214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9601708" y="2382554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Fostering Future-Oriented Skills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5800" y="2755871"/>
            <a:ext cx="2346923" cy="2115465"/>
            <a:chOff x="6325800" y="2755871"/>
            <a:chExt cx="2346923" cy="2115465"/>
          </a:xfrm>
        </p:grpSpPr>
        <p:sp>
          <p:nvSpPr>
            <p:cNvPr id="29" name="Freeform 28"/>
            <p:cNvSpPr/>
            <p:nvPr/>
          </p:nvSpPr>
          <p:spPr>
            <a:xfrm>
              <a:off x="6325800" y="2755871"/>
              <a:ext cx="2112230" cy="1742148"/>
            </a:xfrm>
            <a:custGeom>
              <a:avLst/>
              <a:gdLst>
                <a:gd name="connsiteX0" fmla="*/ 0 w 2112230"/>
                <a:gd name="connsiteY0" fmla="*/ 174215 h 1742148"/>
                <a:gd name="connsiteX1" fmla="*/ 174215 w 2112230"/>
                <a:gd name="connsiteY1" fmla="*/ 0 h 1742148"/>
                <a:gd name="connsiteX2" fmla="*/ 1938015 w 2112230"/>
                <a:gd name="connsiteY2" fmla="*/ 0 h 1742148"/>
                <a:gd name="connsiteX3" fmla="*/ 2112230 w 2112230"/>
                <a:gd name="connsiteY3" fmla="*/ 174215 h 1742148"/>
                <a:gd name="connsiteX4" fmla="*/ 2112230 w 2112230"/>
                <a:gd name="connsiteY4" fmla="*/ 1567933 h 1742148"/>
                <a:gd name="connsiteX5" fmla="*/ 1938015 w 2112230"/>
                <a:gd name="connsiteY5" fmla="*/ 1742148 h 1742148"/>
                <a:gd name="connsiteX6" fmla="*/ 174215 w 2112230"/>
                <a:gd name="connsiteY6" fmla="*/ 1742148 h 1742148"/>
                <a:gd name="connsiteX7" fmla="*/ 0 w 2112230"/>
                <a:gd name="connsiteY7" fmla="*/ 1567933 h 1742148"/>
                <a:gd name="connsiteX8" fmla="*/ 0 w 2112230"/>
                <a:gd name="connsiteY8" fmla="*/ 174215 h 17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2230" h="1742148">
                  <a:moveTo>
                    <a:pt x="0" y="174215"/>
                  </a:moveTo>
                  <a:cubicBezTo>
                    <a:pt x="0" y="77999"/>
                    <a:pt x="77999" y="0"/>
                    <a:pt x="174215" y="0"/>
                  </a:cubicBezTo>
                  <a:lnTo>
                    <a:pt x="1938015" y="0"/>
                  </a:lnTo>
                  <a:cubicBezTo>
                    <a:pt x="2034231" y="0"/>
                    <a:pt x="2112230" y="77999"/>
                    <a:pt x="2112230" y="174215"/>
                  </a:cubicBezTo>
                  <a:lnTo>
                    <a:pt x="2112230" y="1567933"/>
                  </a:lnTo>
                  <a:cubicBezTo>
                    <a:pt x="2112230" y="1664149"/>
                    <a:pt x="2034231" y="1742148"/>
                    <a:pt x="1938015" y="1742148"/>
                  </a:cubicBezTo>
                  <a:lnTo>
                    <a:pt x="174215" y="1742148"/>
                  </a:lnTo>
                  <a:cubicBezTo>
                    <a:pt x="77999" y="1742148"/>
                    <a:pt x="0" y="1664149"/>
                    <a:pt x="0" y="1567933"/>
                  </a:cubicBezTo>
                  <a:lnTo>
                    <a:pt x="0" y="174215"/>
                  </a:lnTo>
                  <a:close/>
                </a:path>
              </a:pathLst>
            </a:custGeom>
            <a:noFill/>
            <a:ln>
              <a:solidFill>
                <a:srgbClr val="15A18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917" tIns="163917" rIns="163917" bIns="53723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95185" y="4124702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Research and Innovation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12753" y="2755871"/>
            <a:ext cx="2346922" cy="2115465"/>
            <a:chOff x="712753" y="2755871"/>
            <a:chExt cx="2346922" cy="2115465"/>
          </a:xfrm>
        </p:grpSpPr>
        <p:sp>
          <p:nvSpPr>
            <p:cNvPr id="23" name="Freeform 22"/>
            <p:cNvSpPr/>
            <p:nvPr/>
          </p:nvSpPr>
          <p:spPr>
            <a:xfrm>
              <a:off x="712753" y="2755871"/>
              <a:ext cx="2112230" cy="1742148"/>
            </a:xfrm>
            <a:custGeom>
              <a:avLst/>
              <a:gdLst>
                <a:gd name="connsiteX0" fmla="*/ 0 w 2112230"/>
                <a:gd name="connsiteY0" fmla="*/ 174215 h 1742148"/>
                <a:gd name="connsiteX1" fmla="*/ 174215 w 2112230"/>
                <a:gd name="connsiteY1" fmla="*/ 0 h 1742148"/>
                <a:gd name="connsiteX2" fmla="*/ 1938015 w 2112230"/>
                <a:gd name="connsiteY2" fmla="*/ 0 h 1742148"/>
                <a:gd name="connsiteX3" fmla="*/ 2112230 w 2112230"/>
                <a:gd name="connsiteY3" fmla="*/ 174215 h 1742148"/>
                <a:gd name="connsiteX4" fmla="*/ 2112230 w 2112230"/>
                <a:gd name="connsiteY4" fmla="*/ 1567933 h 1742148"/>
                <a:gd name="connsiteX5" fmla="*/ 1938015 w 2112230"/>
                <a:gd name="connsiteY5" fmla="*/ 1742148 h 1742148"/>
                <a:gd name="connsiteX6" fmla="*/ 174215 w 2112230"/>
                <a:gd name="connsiteY6" fmla="*/ 1742148 h 1742148"/>
                <a:gd name="connsiteX7" fmla="*/ 0 w 2112230"/>
                <a:gd name="connsiteY7" fmla="*/ 1567933 h 1742148"/>
                <a:gd name="connsiteX8" fmla="*/ 0 w 2112230"/>
                <a:gd name="connsiteY8" fmla="*/ 174215 h 17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2230" h="1742148">
                  <a:moveTo>
                    <a:pt x="0" y="174215"/>
                  </a:moveTo>
                  <a:cubicBezTo>
                    <a:pt x="0" y="77999"/>
                    <a:pt x="77999" y="0"/>
                    <a:pt x="174215" y="0"/>
                  </a:cubicBezTo>
                  <a:lnTo>
                    <a:pt x="1938015" y="0"/>
                  </a:lnTo>
                  <a:cubicBezTo>
                    <a:pt x="2034231" y="0"/>
                    <a:pt x="2112230" y="77999"/>
                    <a:pt x="2112230" y="174215"/>
                  </a:cubicBezTo>
                  <a:lnTo>
                    <a:pt x="2112230" y="1567933"/>
                  </a:lnTo>
                  <a:cubicBezTo>
                    <a:pt x="2112230" y="1664149"/>
                    <a:pt x="2034231" y="1742148"/>
                    <a:pt x="1938015" y="1742148"/>
                  </a:cubicBezTo>
                  <a:lnTo>
                    <a:pt x="174215" y="1742148"/>
                  </a:lnTo>
                  <a:cubicBezTo>
                    <a:pt x="77999" y="1742148"/>
                    <a:pt x="0" y="1664149"/>
                    <a:pt x="0" y="1567933"/>
                  </a:cubicBezTo>
                  <a:lnTo>
                    <a:pt x="0" y="174215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917" tIns="163917" rIns="163917" bIns="53723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82137" y="4124702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Flexible and Lifelong Learning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19276" y="2382554"/>
            <a:ext cx="2346923" cy="2115465"/>
            <a:chOff x="3519276" y="2382554"/>
            <a:chExt cx="2346923" cy="2115465"/>
          </a:xfrm>
        </p:grpSpPr>
        <p:sp>
          <p:nvSpPr>
            <p:cNvPr id="26" name="Freeform 25"/>
            <p:cNvSpPr/>
            <p:nvPr/>
          </p:nvSpPr>
          <p:spPr>
            <a:xfrm>
              <a:off x="3519276" y="2755871"/>
              <a:ext cx="2112230" cy="1742148"/>
            </a:xfrm>
            <a:custGeom>
              <a:avLst/>
              <a:gdLst>
                <a:gd name="connsiteX0" fmla="*/ 0 w 2112230"/>
                <a:gd name="connsiteY0" fmla="*/ 174215 h 1742148"/>
                <a:gd name="connsiteX1" fmla="*/ 174215 w 2112230"/>
                <a:gd name="connsiteY1" fmla="*/ 0 h 1742148"/>
                <a:gd name="connsiteX2" fmla="*/ 1938015 w 2112230"/>
                <a:gd name="connsiteY2" fmla="*/ 0 h 1742148"/>
                <a:gd name="connsiteX3" fmla="*/ 2112230 w 2112230"/>
                <a:gd name="connsiteY3" fmla="*/ 174215 h 1742148"/>
                <a:gd name="connsiteX4" fmla="*/ 2112230 w 2112230"/>
                <a:gd name="connsiteY4" fmla="*/ 1567933 h 1742148"/>
                <a:gd name="connsiteX5" fmla="*/ 1938015 w 2112230"/>
                <a:gd name="connsiteY5" fmla="*/ 1742148 h 1742148"/>
                <a:gd name="connsiteX6" fmla="*/ 174215 w 2112230"/>
                <a:gd name="connsiteY6" fmla="*/ 1742148 h 1742148"/>
                <a:gd name="connsiteX7" fmla="*/ 0 w 2112230"/>
                <a:gd name="connsiteY7" fmla="*/ 1567933 h 1742148"/>
                <a:gd name="connsiteX8" fmla="*/ 0 w 2112230"/>
                <a:gd name="connsiteY8" fmla="*/ 174215 h 17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2230" h="1742148">
                  <a:moveTo>
                    <a:pt x="0" y="174215"/>
                  </a:moveTo>
                  <a:cubicBezTo>
                    <a:pt x="0" y="77999"/>
                    <a:pt x="77999" y="0"/>
                    <a:pt x="174215" y="0"/>
                  </a:cubicBezTo>
                  <a:lnTo>
                    <a:pt x="1938015" y="0"/>
                  </a:lnTo>
                  <a:cubicBezTo>
                    <a:pt x="2034231" y="0"/>
                    <a:pt x="2112230" y="77999"/>
                    <a:pt x="2112230" y="174215"/>
                  </a:cubicBezTo>
                  <a:lnTo>
                    <a:pt x="2112230" y="1567933"/>
                  </a:lnTo>
                  <a:cubicBezTo>
                    <a:pt x="2112230" y="1664149"/>
                    <a:pt x="2034231" y="1742148"/>
                    <a:pt x="1938015" y="1742148"/>
                  </a:cubicBezTo>
                  <a:lnTo>
                    <a:pt x="174215" y="1742148"/>
                  </a:lnTo>
                  <a:cubicBezTo>
                    <a:pt x="77999" y="1742148"/>
                    <a:pt x="0" y="1664149"/>
                    <a:pt x="0" y="1567933"/>
                  </a:cubicBezTo>
                  <a:lnTo>
                    <a:pt x="0" y="174215"/>
                  </a:lnTo>
                  <a:close/>
                </a:path>
              </a:pathLst>
            </a:custGeom>
            <a:noFill/>
            <a:ln>
              <a:solidFill>
                <a:srgbClr val="ED7D3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917" tIns="537235" rIns="163917" bIns="16391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 dirty="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 dirty="0">
                <a:solidFill>
                  <a:schemeClr val="bg1"/>
                </a:solidFill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988661" y="2382554"/>
              <a:ext cx="1877538" cy="746634"/>
            </a:xfrm>
            <a:custGeom>
              <a:avLst/>
              <a:gdLst>
                <a:gd name="connsiteX0" fmla="*/ 0 w 1877538"/>
                <a:gd name="connsiteY0" fmla="*/ 74663 h 746634"/>
                <a:gd name="connsiteX1" fmla="*/ 74663 w 1877538"/>
                <a:gd name="connsiteY1" fmla="*/ 0 h 746634"/>
                <a:gd name="connsiteX2" fmla="*/ 1802875 w 1877538"/>
                <a:gd name="connsiteY2" fmla="*/ 0 h 746634"/>
                <a:gd name="connsiteX3" fmla="*/ 1877538 w 1877538"/>
                <a:gd name="connsiteY3" fmla="*/ 74663 h 746634"/>
                <a:gd name="connsiteX4" fmla="*/ 1877538 w 1877538"/>
                <a:gd name="connsiteY4" fmla="*/ 671971 h 746634"/>
                <a:gd name="connsiteX5" fmla="*/ 1802875 w 1877538"/>
                <a:gd name="connsiteY5" fmla="*/ 746634 h 746634"/>
                <a:gd name="connsiteX6" fmla="*/ 74663 w 1877538"/>
                <a:gd name="connsiteY6" fmla="*/ 746634 h 746634"/>
                <a:gd name="connsiteX7" fmla="*/ 0 w 1877538"/>
                <a:gd name="connsiteY7" fmla="*/ 671971 h 746634"/>
                <a:gd name="connsiteX8" fmla="*/ 0 w 1877538"/>
                <a:gd name="connsiteY8" fmla="*/ 74663 h 7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7538" h="746634">
                  <a:moveTo>
                    <a:pt x="0" y="74663"/>
                  </a:moveTo>
                  <a:cubicBezTo>
                    <a:pt x="0" y="33428"/>
                    <a:pt x="33428" y="0"/>
                    <a:pt x="74663" y="0"/>
                  </a:cubicBezTo>
                  <a:lnTo>
                    <a:pt x="1802875" y="0"/>
                  </a:lnTo>
                  <a:cubicBezTo>
                    <a:pt x="1844110" y="0"/>
                    <a:pt x="1877538" y="33428"/>
                    <a:pt x="1877538" y="74663"/>
                  </a:cubicBezTo>
                  <a:lnTo>
                    <a:pt x="1877538" y="671971"/>
                  </a:lnTo>
                  <a:cubicBezTo>
                    <a:pt x="1877538" y="713206"/>
                    <a:pt x="1844110" y="746634"/>
                    <a:pt x="1802875" y="746634"/>
                  </a:cubicBezTo>
                  <a:lnTo>
                    <a:pt x="74663" y="746634"/>
                  </a:lnTo>
                  <a:cubicBezTo>
                    <a:pt x="33428" y="746634"/>
                    <a:pt x="0" y="713206"/>
                    <a:pt x="0" y="671971"/>
                  </a:cubicBezTo>
                  <a:lnTo>
                    <a:pt x="0" y="74663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8" tIns="42188" rIns="52348" bIns="421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b="1" dirty="0"/>
                <a:t>Community </a:t>
              </a:r>
              <a:r>
                <a:rPr lang="en-PH" b="1" dirty="0" smtClean="0"/>
                <a:t>Engagement</a:t>
              </a:r>
              <a:endParaRPr lang="en-US" b="1" kern="12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47" name="Freeform 187"/>
          <p:cNvSpPr>
            <a:spLocks noEditPoints="1"/>
          </p:cNvSpPr>
          <p:nvPr/>
        </p:nvSpPr>
        <p:spPr bwMode="auto">
          <a:xfrm>
            <a:off x="7012358" y="3330440"/>
            <a:ext cx="739113" cy="593009"/>
          </a:xfrm>
          <a:custGeom>
            <a:avLst/>
            <a:gdLst>
              <a:gd name="T0" fmla="*/ 50 w 135"/>
              <a:gd name="T1" fmla="*/ 21 h 108"/>
              <a:gd name="T2" fmla="*/ 99 w 135"/>
              <a:gd name="T3" fmla="*/ 59 h 108"/>
              <a:gd name="T4" fmla="*/ 50 w 135"/>
              <a:gd name="T5" fmla="*/ 97 h 108"/>
              <a:gd name="T6" fmla="*/ 36 w 135"/>
              <a:gd name="T7" fmla="*/ 96 h 108"/>
              <a:gd name="T8" fmla="*/ 10 w 135"/>
              <a:gd name="T9" fmla="*/ 106 h 108"/>
              <a:gd name="T10" fmla="*/ 24 w 135"/>
              <a:gd name="T11" fmla="*/ 92 h 108"/>
              <a:gd name="T12" fmla="*/ 0 w 135"/>
              <a:gd name="T13" fmla="*/ 59 h 108"/>
              <a:gd name="T14" fmla="*/ 50 w 135"/>
              <a:gd name="T15" fmla="*/ 21 h 108"/>
              <a:gd name="T16" fmla="*/ 86 w 135"/>
              <a:gd name="T17" fmla="*/ 0 h 108"/>
              <a:gd name="T18" fmla="*/ 45 w 135"/>
              <a:gd name="T19" fmla="*/ 17 h 108"/>
              <a:gd name="T20" fmla="*/ 101 w 135"/>
              <a:gd name="T21" fmla="*/ 75 h 108"/>
              <a:gd name="T22" fmla="*/ 125 w 135"/>
              <a:gd name="T23" fmla="*/ 85 h 108"/>
              <a:gd name="T24" fmla="*/ 111 w 135"/>
              <a:gd name="T25" fmla="*/ 71 h 108"/>
              <a:gd name="T26" fmla="*/ 135 w 135"/>
              <a:gd name="T27" fmla="*/ 38 h 108"/>
              <a:gd name="T28" fmla="*/ 86 w 135"/>
              <a:gd name="T2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108">
                <a:moveTo>
                  <a:pt x="50" y="21"/>
                </a:moveTo>
                <a:cubicBezTo>
                  <a:pt x="77" y="21"/>
                  <a:pt x="99" y="38"/>
                  <a:pt x="99" y="59"/>
                </a:cubicBezTo>
                <a:cubicBezTo>
                  <a:pt x="99" y="80"/>
                  <a:pt x="77" y="97"/>
                  <a:pt x="50" y="97"/>
                </a:cubicBezTo>
                <a:cubicBezTo>
                  <a:pt x="45" y="97"/>
                  <a:pt x="40" y="97"/>
                  <a:pt x="36" y="96"/>
                </a:cubicBezTo>
                <a:cubicBezTo>
                  <a:pt x="30" y="106"/>
                  <a:pt x="19" y="108"/>
                  <a:pt x="10" y="106"/>
                </a:cubicBezTo>
                <a:cubicBezTo>
                  <a:pt x="16" y="101"/>
                  <a:pt x="21" y="97"/>
                  <a:pt x="24" y="92"/>
                </a:cubicBezTo>
                <a:cubicBezTo>
                  <a:pt x="10" y="85"/>
                  <a:pt x="0" y="73"/>
                  <a:pt x="0" y="59"/>
                </a:cubicBezTo>
                <a:cubicBezTo>
                  <a:pt x="0" y="38"/>
                  <a:pt x="22" y="21"/>
                  <a:pt x="50" y="21"/>
                </a:cubicBezTo>
                <a:close/>
                <a:moveTo>
                  <a:pt x="86" y="0"/>
                </a:moveTo>
                <a:cubicBezTo>
                  <a:pt x="69" y="0"/>
                  <a:pt x="54" y="7"/>
                  <a:pt x="45" y="17"/>
                </a:cubicBezTo>
                <a:cubicBezTo>
                  <a:pt x="67" y="11"/>
                  <a:pt x="121" y="35"/>
                  <a:pt x="101" y="75"/>
                </a:cubicBezTo>
                <a:cubicBezTo>
                  <a:pt x="106" y="85"/>
                  <a:pt x="116" y="87"/>
                  <a:pt x="125" y="85"/>
                </a:cubicBezTo>
                <a:cubicBezTo>
                  <a:pt x="120" y="80"/>
                  <a:pt x="115" y="76"/>
                  <a:pt x="111" y="71"/>
                </a:cubicBezTo>
                <a:cubicBezTo>
                  <a:pt x="126" y="64"/>
                  <a:pt x="135" y="52"/>
                  <a:pt x="135" y="38"/>
                </a:cubicBezTo>
                <a:cubicBezTo>
                  <a:pt x="135" y="17"/>
                  <a:pt x="113" y="0"/>
                  <a:pt x="86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057" y="151736"/>
            <a:ext cx="10824211" cy="120032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potential directions or aspirations for Cebu Normal University in the future</a:t>
            </a:r>
            <a:endParaRPr lang="en-US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Freeform 62"/>
          <p:cNvSpPr>
            <a:spLocks noChangeAspect="1" noEditPoints="1"/>
          </p:cNvSpPr>
          <p:nvPr/>
        </p:nvSpPr>
        <p:spPr bwMode="auto">
          <a:xfrm>
            <a:off x="1474103" y="3235646"/>
            <a:ext cx="598717" cy="60350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accent4"/>
              </a:solidFill>
            </a:endParaRPr>
          </a:p>
        </p:txBody>
      </p:sp>
      <p:sp>
        <p:nvSpPr>
          <p:cNvPr id="66" name="Freeform 132"/>
          <p:cNvSpPr>
            <a:spLocks noChangeAspect="1" noEditPoints="1"/>
          </p:cNvSpPr>
          <p:nvPr/>
        </p:nvSpPr>
        <p:spPr bwMode="auto">
          <a:xfrm>
            <a:off x="4317827" y="3311142"/>
            <a:ext cx="609603" cy="58309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ED7D3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accent4"/>
              </a:solidFill>
            </a:endParaRPr>
          </a:p>
        </p:txBody>
      </p:sp>
      <p:grpSp>
        <p:nvGrpSpPr>
          <p:cNvPr id="67" name="Group 349"/>
          <p:cNvGrpSpPr/>
          <p:nvPr/>
        </p:nvGrpSpPr>
        <p:grpSpPr>
          <a:xfrm>
            <a:off x="9887951" y="3355000"/>
            <a:ext cx="600976" cy="607440"/>
            <a:chOff x="2163763" y="2366963"/>
            <a:chExt cx="442913" cy="447676"/>
          </a:xfrm>
          <a:solidFill>
            <a:srgbClr val="FFC000"/>
          </a:solidFill>
        </p:grpSpPr>
        <p:sp>
          <p:nvSpPr>
            <p:cNvPr id="68" name="Freeform 312"/>
            <p:cNvSpPr>
              <a:spLocks noEditPoints="1"/>
            </p:cNvSpPr>
            <p:nvPr/>
          </p:nvSpPr>
          <p:spPr bwMode="auto">
            <a:xfrm>
              <a:off x="2163763" y="2600326"/>
              <a:ext cx="217488" cy="2143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1" y="7"/>
                </a:cxn>
                <a:cxn ang="0">
                  <a:pos x="49" y="9"/>
                </a:cxn>
                <a:cxn ang="0">
                  <a:pos x="51" y="7"/>
                </a:cxn>
                <a:cxn ang="0">
                  <a:pos x="50" y="7"/>
                </a:cxn>
                <a:cxn ang="0">
                  <a:pos x="46" y="1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27" y="16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7"/>
                </a:cxn>
                <a:cxn ang="0">
                  <a:pos x="3" y="57"/>
                </a:cxn>
                <a:cxn ang="0">
                  <a:pos x="24" y="47"/>
                </a:cxn>
                <a:cxn ang="0">
                  <a:pos x="47" y="27"/>
                </a:cxn>
                <a:cxn ang="0">
                  <a:pos x="53" y="21"/>
                </a:cxn>
                <a:cxn ang="0">
                  <a:pos x="57" y="16"/>
                </a:cxn>
                <a:cxn ang="0">
                  <a:pos x="57" y="16"/>
                </a:cxn>
                <a:cxn ang="0">
                  <a:pos x="57" y="12"/>
                </a:cxn>
                <a:cxn ang="0">
                  <a:pos x="57" y="12"/>
                </a:cxn>
                <a:cxn ang="0">
                  <a:pos x="49" y="17"/>
                </a:cxn>
                <a:cxn ang="0">
                  <a:pos x="43" y="23"/>
                </a:cxn>
                <a:cxn ang="0">
                  <a:pos x="21" y="43"/>
                </a:cxn>
                <a:cxn ang="0">
                  <a:pos x="6" y="51"/>
                </a:cxn>
                <a:cxn ang="0">
                  <a:pos x="31" y="19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43" y="7"/>
                </a:cxn>
                <a:cxn ang="0">
                  <a:pos x="47" y="11"/>
                </a:cxn>
                <a:cxn ang="0">
                  <a:pos x="47" y="11"/>
                </a:cxn>
                <a:cxn ang="0">
                  <a:pos x="47" y="11"/>
                </a:cxn>
                <a:cxn ang="0">
                  <a:pos x="52" y="15"/>
                </a:cxn>
                <a:cxn ang="0">
                  <a:pos x="49" y="17"/>
                </a:cxn>
              </a:cxnLst>
              <a:rect l="0" t="0" r="r" b="b"/>
              <a:pathLst>
                <a:path w="58" h="57">
                  <a:moveTo>
                    <a:pt x="57" y="12"/>
                  </a:moveTo>
                  <a:cubicBezTo>
                    <a:pt x="55" y="11"/>
                    <a:pt x="53" y="9"/>
                    <a:pt x="51" y="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49" y="5"/>
                    <a:pt x="47" y="4"/>
                    <a:pt x="46" y="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0"/>
                    <a:pt x="43" y="0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3"/>
                    <a:pt x="28" y="14"/>
                    <a:pt x="27" y="16"/>
                  </a:cubicBezTo>
                  <a:cubicBezTo>
                    <a:pt x="15" y="28"/>
                    <a:pt x="1" y="4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0" y="56"/>
                    <a:pt x="17" y="52"/>
                    <a:pt x="24" y="47"/>
                  </a:cubicBezTo>
                  <a:cubicBezTo>
                    <a:pt x="32" y="41"/>
                    <a:pt x="39" y="34"/>
                    <a:pt x="47" y="27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5"/>
                    <a:pt x="58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lose/>
                  <a:moveTo>
                    <a:pt x="49" y="17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36" y="30"/>
                    <a:pt x="28" y="37"/>
                    <a:pt x="21" y="43"/>
                  </a:cubicBezTo>
                  <a:cubicBezTo>
                    <a:pt x="16" y="47"/>
                    <a:pt x="11" y="50"/>
                    <a:pt x="6" y="51"/>
                  </a:cubicBezTo>
                  <a:cubicBezTo>
                    <a:pt x="9" y="41"/>
                    <a:pt x="21" y="29"/>
                    <a:pt x="31" y="19"/>
                  </a:cubicBezTo>
                  <a:cubicBezTo>
                    <a:pt x="32" y="18"/>
                    <a:pt x="33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6" y="10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2"/>
                    <a:pt x="50" y="14"/>
                    <a:pt x="52" y="15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313"/>
            <p:cNvSpPr>
              <a:spLocks noEditPoints="1"/>
            </p:cNvSpPr>
            <p:nvPr/>
          </p:nvSpPr>
          <p:spPr bwMode="auto">
            <a:xfrm>
              <a:off x="2317751" y="2366963"/>
              <a:ext cx="288925" cy="293688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38" y="0"/>
                </a:cxn>
                <a:cxn ang="0">
                  <a:pos x="11" y="11"/>
                </a:cxn>
                <a:cxn ang="0">
                  <a:pos x="0" y="39"/>
                </a:cxn>
                <a:cxn ang="0">
                  <a:pos x="11" y="66"/>
                </a:cxn>
                <a:cxn ang="0">
                  <a:pos x="38" y="78"/>
                </a:cxn>
                <a:cxn ang="0">
                  <a:pos x="66" y="66"/>
                </a:cxn>
                <a:cxn ang="0">
                  <a:pos x="77" y="39"/>
                </a:cxn>
                <a:cxn ang="0">
                  <a:pos x="66" y="11"/>
                </a:cxn>
                <a:cxn ang="0">
                  <a:pos x="62" y="63"/>
                </a:cxn>
                <a:cxn ang="0">
                  <a:pos x="38" y="73"/>
                </a:cxn>
                <a:cxn ang="0">
                  <a:pos x="15" y="63"/>
                </a:cxn>
                <a:cxn ang="0">
                  <a:pos x="5" y="39"/>
                </a:cxn>
                <a:cxn ang="0">
                  <a:pos x="15" y="15"/>
                </a:cxn>
                <a:cxn ang="0">
                  <a:pos x="38" y="5"/>
                </a:cxn>
                <a:cxn ang="0">
                  <a:pos x="62" y="15"/>
                </a:cxn>
                <a:cxn ang="0">
                  <a:pos x="72" y="39"/>
                </a:cxn>
                <a:cxn ang="0">
                  <a:pos x="62" y="63"/>
                </a:cxn>
              </a:cxnLst>
              <a:rect l="0" t="0" r="r" b="b"/>
              <a:pathLst>
                <a:path w="77" h="78">
                  <a:moveTo>
                    <a:pt x="66" y="11"/>
                  </a:moveTo>
                  <a:cubicBezTo>
                    <a:pt x="59" y="4"/>
                    <a:pt x="49" y="0"/>
                    <a:pt x="38" y="0"/>
                  </a:cubicBezTo>
                  <a:cubicBezTo>
                    <a:pt x="28" y="0"/>
                    <a:pt x="18" y="4"/>
                    <a:pt x="11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8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8"/>
                    <a:pt x="66" y="11"/>
                  </a:cubicBezTo>
                  <a:close/>
                  <a:moveTo>
                    <a:pt x="62" y="63"/>
                  </a:moveTo>
                  <a:cubicBezTo>
                    <a:pt x="56" y="69"/>
                    <a:pt x="48" y="73"/>
                    <a:pt x="38" y="73"/>
                  </a:cubicBezTo>
                  <a:cubicBezTo>
                    <a:pt x="29" y="73"/>
                    <a:pt x="21" y="69"/>
                    <a:pt x="15" y="63"/>
                  </a:cubicBezTo>
                  <a:cubicBezTo>
                    <a:pt x="8" y="57"/>
                    <a:pt x="5" y="48"/>
                    <a:pt x="5" y="39"/>
                  </a:cubicBezTo>
                  <a:cubicBezTo>
                    <a:pt x="5" y="29"/>
                    <a:pt x="8" y="21"/>
                    <a:pt x="15" y="15"/>
                  </a:cubicBezTo>
                  <a:cubicBezTo>
                    <a:pt x="21" y="9"/>
                    <a:pt x="29" y="5"/>
                    <a:pt x="38" y="5"/>
                  </a:cubicBezTo>
                  <a:cubicBezTo>
                    <a:pt x="48" y="5"/>
                    <a:pt x="56" y="9"/>
                    <a:pt x="62" y="15"/>
                  </a:cubicBezTo>
                  <a:cubicBezTo>
                    <a:pt x="69" y="21"/>
                    <a:pt x="72" y="29"/>
                    <a:pt x="72" y="39"/>
                  </a:cubicBezTo>
                  <a:cubicBezTo>
                    <a:pt x="72" y="48"/>
                    <a:pt x="69" y="57"/>
                    <a:pt x="62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314"/>
            <p:cNvSpPr>
              <a:spLocks/>
            </p:cNvSpPr>
            <p:nvPr/>
          </p:nvSpPr>
          <p:spPr bwMode="auto">
            <a:xfrm>
              <a:off x="2400301" y="2446338"/>
              <a:ext cx="87313" cy="857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0"/>
                </a:cxn>
                <a:cxn ang="0">
                  <a:pos x="7" y="5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0" y="9"/>
                </a:cxn>
                <a:cxn ang="0">
                  <a:pos x="19" y="5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0" y="0"/>
                </a:cxn>
              </a:cxnLst>
              <a:rect l="0" t="0" r="r" b="b"/>
              <a:pathLst>
                <a:path w="23" h="23">
                  <a:moveTo>
                    <a:pt x="20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1" y="2"/>
                    <a:pt x="7" y="5"/>
                  </a:cubicBezTo>
                  <a:cubicBezTo>
                    <a:pt x="3" y="8"/>
                    <a:pt x="1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4" y="23"/>
                    <a:pt x="5" y="22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4"/>
                    <a:pt x="8" y="11"/>
                    <a:pt x="10" y="9"/>
                  </a:cubicBezTo>
                  <a:cubicBezTo>
                    <a:pt x="13" y="6"/>
                    <a:pt x="16" y="5"/>
                    <a:pt x="19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6"/>
                    <a:pt x="22" y="5"/>
                    <a:pt x="23" y="3"/>
                  </a:cubicBezTo>
                  <a:cubicBezTo>
                    <a:pt x="23" y="2"/>
                    <a:pt x="22" y="1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315"/>
            <p:cNvSpPr>
              <a:spLocks noEditPoints="1"/>
            </p:cNvSpPr>
            <p:nvPr/>
          </p:nvSpPr>
          <p:spPr bwMode="auto">
            <a:xfrm>
              <a:off x="2351088" y="2400301"/>
              <a:ext cx="222250" cy="222250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9" y="0"/>
                </a:cxn>
                <a:cxn ang="0">
                  <a:pos x="9" y="9"/>
                </a:cxn>
                <a:cxn ang="0">
                  <a:pos x="0" y="30"/>
                </a:cxn>
                <a:cxn ang="0">
                  <a:pos x="9" y="51"/>
                </a:cxn>
                <a:cxn ang="0">
                  <a:pos x="29" y="59"/>
                </a:cxn>
                <a:cxn ang="0">
                  <a:pos x="50" y="51"/>
                </a:cxn>
                <a:cxn ang="0">
                  <a:pos x="59" y="30"/>
                </a:cxn>
                <a:cxn ang="0">
                  <a:pos x="50" y="9"/>
                </a:cxn>
                <a:cxn ang="0">
                  <a:pos x="47" y="47"/>
                </a:cxn>
                <a:cxn ang="0">
                  <a:pos x="29" y="54"/>
                </a:cxn>
                <a:cxn ang="0">
                  <a:pos x="12" y="47"/>
                </a:cxn>
                <a:cxn ang="0">
                  <a:pos x="5" y="30"/>
                </a:cxn>
                <a:cxn ang="0">
                  <a:pos x="12" y="12"/>
                </a:cxn>
                <a:cxn ang="0">
                  <a:pos x="29" y="5"/>
                </a:cxn>
                <a:cxn ang="0">
                  <a:pos x="47" y="12"/>
                </a:cxn>
                <a:cxn ang="0">
                  <a:pos x="54" y="30"/>
                </a:cxn>
                <a:cxn ang="0">
                  <a:pos x="47" y="47"/>
                </a:cxn>
              </a:cxnLst>
              <a:rect l="0" t="0" r="r" b="b"/>
              <a:pathLst>
                <a:path w="59" h="59">
                  <a:moveTo>
                    <a:pt x="50" y="9"/>
                  </a:moveTo>
                  <a:cubicBezTo>
                    <a:pt x="45" y="4"/>
                    <a:pt x="38" y="0"/>
                    <a:pt x="29" y="0"/>
                  </a:cubicBezTo>
                  <a:cubicBezTo>
                    <a:pt x="21" y="0"/>
                    <a:pt x="14" y="4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5"/>
                    <a:pt x="9" y="51"/>
                  </a:cubicBezTo>
                  <a:cubicBezTo>
                    <a:pt x="14" y="56"/>
                    <a:pt x="21" y="59"/>
                    <a:pt x="29" y="59"/>
                  </a:cubicBezTo>
                  <a:cubicBezTo>
                    <a:pt x="38" y="59"/>
                    <a:pt x="45" y="56"/>
                    <a:pt x="50" y="51"/>
                  </a:cubicBezTo>
                  <a:cubicBezTo>
                    <a:pt x="56" y="45"/>
                    <a:pt x="59" y="38"/>
                    <a:pt x="59" y="30"/>
                  </a:cubicBezTo>
                  <a:cubicBezTo>
                    <a:pt x="59" y="22"/>
                    <a:pt x="56" y="14"/>
                    <a:pt x="50" y="9"/>
                  </a:cubicBezTo>
                  <a:close/>
                  <a:moveTo>
                    <a:pt x="47" y="47"/>
                  </a:moveTo>
                  <a:cubicBezTo>
                    <a:pt x="42" y="51"/>
                    <a:pt x="36" y="54"/>
                    <a:pt x="29" y="54"/>
                  </a:cubicBezTo>
                  <a:cubicBezTo>
                    <a:pt x="23" y="54"/>
                    <a:pt x="17" y="51"/>
                    <a:pt x="12" y="47"/>
                  </a:cubicBezTo>
                  <a:cubicBezTo>
                    <a:pt x="8" y="43"/>
                    <a:pt x="5" y="37"/>
                    <a:pt x="5" y="30"/>
                  </a:cubicBezTo>
                  <a:cubicBezTo>
                    <a:pt x="5" y="23"/>
                    <a:pt x="8" y="17"/>
                    <a:pt x="12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6" y="5"/>
                    <a:pt x="42" y="8"/>
                    <a:pt x="47" y="12"/>
                  </a:cubicBezTo>
                  <a:cubicBezTo>
                    <a:pt x="51" y="17"/>
                    <a:pt x="54" y="23"/>
                    <a:pt x="54" y="30"/>
                  </a:cubicBezTo>
                  <a:cubicBezTo>
                    <a:pt x="54" y="37"/>
                    <a:pt x="51" y="43"/>
                    <a:pt x="47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991656" y="5493651"/>
            <a:ext cx="11082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future </a:t>
            </a:r>
            <a:r>
              <a:rPr lang="en-US" sz="2000" b="1" dirty="0">
                <a:solidFill>
                  <a:schemeClr val="bg1"/>
                </a:solidFill>
              </a:rPr>
              <a:t>of Cebu Normal University will depend on a multitude of factors, including internal and external dynamics, educational policies, funding availability, and societal changes.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62" grpId="0" animBg="1"/>
      <p:bldP spid="66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C80D54-78BE-4451-8EA5-61C2EDE4F46E}"/>
              </a:ext>
            </a:extLst>
          </p:cNvPr>
          <p:cNvSpPr txBox="1"/>
          <p:nvPr/>
        </p:nvSpPr>
        <p:spPr>
          <a:xfrm>
            <a:off x="513632" y="0"/>
            <a:ext cx="118219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nard MT Condensed" panose="02050806060905020404" pitchFamily="18" charset="0"/>
              </a:rPr>
              <a:t>The </a:t>
            </a:r>
            <a:r>
              <a:rPr lang="en-US" sz="4400" dirty="0">
                <a:latin typeface="Bernard MT Condensed" panose="02050806060905020404" pitchFamily="18" charset="0"/>
              </a:rPr>
              <a:t>importance of empowering educators for future-oriented teaching through professional development initiatives in Cebu Normal University (CNU).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380C56-DFFC-43ED-9A47-841CAF925936}"/>
              </a:ext>
            </a:extLst>
          </p:cNvPr>
          <p:cNvGrpSpPr/>
          <p:nvPr/>
        </p:nvGrpSpPr>
        <p:grpSpPr>
          <a:xfrm>
            <a:off x="1653714" y="3019919"/>
            <a:ext cx="4116826" cy="1157184"/>
            <a:chOff x="1653714" y="2310791"/>
            <a:chExt cx="4116826" cy="1157184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EC564A0F-8B38-41C2-9DA5-E523E18A0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3714" y="2310791"/>
              <a:ext cx="4116826" cy="1157184"/>
            </a:xfrm>
            <a:custGeom>
              <a:avLst/>
              <a:gdLst>
                <a:gd name="connsiteX0" fmla="*/ 632460 w 3686991"/>
                <a:gd name="connsiteY0" fmla="*/ 0 h 1036363"/>
                <a:gd name="connsiteX1" fmla="*/ 3208020 w 3686991"/>
                <a:gd name="connsiteY1" fmla="*/ 0 h 1036363"/>
                <a:gd name="connsiteX2" fmla="*/ 3208020 w 3686991"/>
                <a:gd name="connsiteY2" fmla="*/ 1 h 1036363"/>
                <a:gd name="connsiteX3" fmla="*/ 3400161 w 3686991"/>
                <a:gd name="connsiteY3" fmla="*/ 1 h 1036363"/>
                <a:gd name="connsiteX4" fmla="*/ 3400253 w 3686991"/>
                <a:gd name="connsiteY4" fmla="*/ 20 h 1036363"/>
                <a:gd name="connsiteX5" fmla="*/ 3400438 w 3686991"/>
                <a:gd name="connsiteY5" fmla="*/ 1 h 1036363"/>
                <a:gd name="connsiteX6" fmla="*/ 3401610 w 3686991"/>
                <a:gd name="connsiteY6" fmla="*/ 178 h 1036363"/>
                <a:gd name="connsiteX7" fmla="*/ 3403365 w 3686991"/>
                <a:gd name="connsiteY7" fmla="*/ 1 h 1036363"/>
                <a:gd name="connsiteX8" fmla="*/ 3435354 w 3686991"/>
                <a:gd name="connsiteY8" fmla="*/ 15087 h 1036363"/>
                <a:gd name="connsiteX9" fmla="*/ 3436991 w 3686991"/>
                <a:gd name="connsiteY9" fmla="*/ 17785 h 1036363"/>
                <a:gd name="connsiteX10" fmla="*/ 3441224 w 3686991"/>
                <a:gd name="connsiteY10" fmla="*/ 21408 h 1036363"/>
                <a:gd name="connsiteX11" fmla="*/ 3532710 w 3686991"/>
                <a:gd name="connsiteY11" fmla="*/ 201354 h 1036363"/>
                <a:gd name="connsiteX12" fmla="*/ 3532772 w 3686991"/>
                <a:gd name="connsiteY12" fmla="*/ 202148 h 1036363"/>
                <a:gd name="connsiteX13" fmla="*/ 3681045 w 3686991"/>
                <a:gd name="connsiteY13" fmla="*/ 493152 h 1036363"/>
                <a:gd name="connsiteX14" fmla="*/ 3682514 w 3686991"/>
                <a:gd name="connsiteY14" fmla="*/ 498417 h 1036363"/>
                <a:gd name="connsiteX15" fmla="*/ 3682325 w 3686991"/>
                <a:gd name="connsiteY15" fmla="*/ 499957 h 1036363"/>
                <a:gd name="connsiteX16" fmla="*/ 3683733 w 3686991"/>
                <a:gd name="connsiteY16" fmla="*/ 502046 h 1036363"/>
                <a:gd name="connsiteX17" fmla="*/ 3686991 w 3686991"/>
                <a:gd name="connsiteY17" fmla="*/ 518182 h 1036363"/>
                <a:gd name="connsiteX18" fmla="*/ 3683733 w 3686991"/>
                <a:gd name="connsiteY18" fmla="*/ 534318 h 1036363"/>
                <a:gd name="connsiteX19" fmla="*/ 3680570 w 3686991"/>
                <a:gd name="connsiteY19" fmla="*/ 539009 h 1036363"/>
                <a:gd name="connsiteX20" fmla="*/ 3680640 w 3686991"/>
                <a:gd name="connsiteY20" fmla="*/ 539587 h 1036363"/>
                <a:gd name="connsiteX21" fmla="*/ 3679162 w 3686991"/>
                <a:gd name="connsiteY21" fmla="*/ 544849 h 1036363"/>
                <a:gd name="connsiteX22" fmla="*/ 3441677 w 3686991"/>
                <a:gd name="connsiteY22" fmla="*/ 1008689 h 1036363"/>
                <a:gd name="connsiteX23" fmla="*/ 3438273 w 3686991"/>
                <a:gd name="connsiteY23" fmla="*/ 1012965 h 1036363"/>
                <a:gd name="connsiteX24" fmla="*/ 3437065 w 3686991"/>
                <a:gd name="connsiteY24" fmla="*/ 1013632 h 1036363"/>
                <a:gd name="connsiteX25" fmla="*/ 3432426 w 3686991"/>
                <a:gd name="connsiteY25" fmla="*/ 1021278 h 1036363"/>
                <a:gd name="connsiteX26" fmla="*/ 3400438 w 3686991"/>
                <a:gd name="connsiteY26" fmla="*/ 1036363 h 1036363"/>
                <a:gd name="connsiteX27" fmla="*/ 3397171 w 3686991"/>
                <a:gd name="connsiteY27" fmla="*/ 1036034 h 1036363"/>
                <a:gd name="connsiteX28" fmla="*/ 3391096 w 3686991"/>
                <a:gd name="connsiteY28" fmla="*/ 1036034 h 1036363"/>
                <a:gd name="connsiteX29" fmla="*/ 3389464 w 3686991"/>
                <a:gd name="connsiteY29" fmla="*/ 1036363 h 1036363"/>
                <a:gd name="connsiteX30" fmla="*/ 3208020 w 3686991"/>
                <a:gd name="connsiteY30" fmla="*/ 1036363 h 1036363"/>
                <a:gd name="connsiteX31" fmla="*/ 2876541 w 3686991"/>
                <a:gd name="connsiteY31" fmla="*/ 1036363 h 1036363"/>
                <a:gd name="connsiteX32" fmla="*/ 2876265 w 3686991"/>
                <a:gd name="connsiteY32" fmla="*/ 1036363 h 1036363"/>
                <a:gd name="connsiteX33" fmla="*/ 799753 w 3686991"/>
                <a:gd name="connsiteY33" fmla="*/ 1036363 h 1036363"/>
                <a:gd name="connsiteX34" fmla="*/ 632460 w 3686991"/>
                <a:gd name="connsiteY34" fmla="*/ 1036363 h 1036363"/>
                <a:gd name="connsiteX35" fmla="*/ 286830 w 3686991"/>
                <a:gd name="connsiteY35" fmla="*/ 1036363 h 1036363"/>
                <a:gd name="connsiteX36" fmla="*/ 286738 w 3686991"/>
                <a:gd name="connsiteY36" fmla="*/ 1036345 h 1036363"/>
                <a:gd name="connsiteX37" fmla="*/ 286553 w 3686991"/>
                <a:gd name="connsiteY37" fmla="*/ 1036363 h 1036363"/>
                <a:gd name="connsiteX38" fmla="*/ 285381 w 3686991"/>
                <a:gd name="connsiteY38" fmla="*/ 1036186 h 1036363"/>
                <a:gd name="connsiteX39" fmla="*/ 283626 w 3686991"/>
                <a:gd name="connsiteY39" fmla="*/ 1036363 h 1036363"/>
                <a:gd name="connsiteX40" fmla="*/ 245429 w 3686991"/>
                <a:gd name="connsiteY40" fmla="*/ 1011045 h 1036363"/>
                <a:gd name="connsiteX41" fmla="*/ 245413 w 3686991"/>
                <a:gd name="connsiteY41" fmla="*/ 1010963 h 1036363"/>
                <a:gd name="connsiteX42" fmla="*/ 243114 w 3686991"/>
                <a:gd name="connsiteY42" fmla="*/ 1008996 h 1036363"/>
                <a:gd name="connsiteX43" fmla="*/ 170622 w 3686991"/>
                <a:gd name="connsiteY43" fmla="*/ 866408 h 1036363"/>
                <a:gd name="connsiteX44" fmla="*/ 5945 w 3686991"/>
                <a:gd name="connsiteY44" fmla="*/ 543212 h 1036363"/>
                <a:gd name="connsiteX45" fmla="*/ 4477 w 3686991"/>
                <a:gd name="connsiteY45" fmla="*/ 537947 h 1036363"/>
                <a:gd name="connsiteX46" fmla="*/ 4666 w 3686991"/>
                <a:gd name="connsiteY46" fmla="*/ 536407 h 1036363"/>
                <a:gd name="connsiteX47" fmla="*/ 3258 w 3686991"/>
                <a:gd name="connsiteY47" fmla="*/ 534318 h 1036363"/>
                <a:gd name="connsiteX48" fmla="*/ 0 w 3686991"/>
                <a:gd name="connsiteY48" fmla="*/ 518182 h 1036363"/>
                <a:gd name="connsiteX49" fmla="*/ 3258 w 3686991"/>
                <a:gd name="connsiteY49" fmla="*/ 502046 h 1036363"/>
                <a:gd name="connsiteX50" fmla="*/ 6420 w 3686991"/>
                <a:gd name="connsiteY50" fmla="*/ 497355 h 1036363"/>
                <a:gd name="connsiteX51" fmla="*/ 6351 w 3686991"/>
                <a:gd name="connsiteY51" fmla="*/ 496777 h 1036363"/>
                <a:gd name="connsiteX52" fmla="*/ 7829 w 3686991"/>
                <a:gd name="connsiteY52" fmla="*/ 491515 h 1036363"/>
                <a:gd name="connsiteX53" fmla="*/ 245314 w 3686991"/>
                <a:gd name="connsiteY53" fmla="*/ 27675 h 1036363"/>
                <a:gd name="connsiteX54" fmla="*/ 248718 w 3686991"/>
                <a:gd name="connsiteY54" fmla="*/ 23399 h 1036363"/>
                <a:gd name="connsiteX55" fmla="*/ 249926 w 3686991"/>
                <a:gd name="connsiteY55" fmla="*/ 22732 h 1036363"/>
                <a:gd name="connsiteX56" fmla="*/ 254565 w 3686991"/>
                <a:gd name="connsiteY56" fmla="*/ 15087 h 1036363"/>
                <a:gd name="connsiteX57" fmla="*/ 286553 w 3686991"/>
                <a:gd name="connsiteY57" fmla="*/ 1 h 1036363"/>
                <a:gd name="connsiteX58" fmla="*/ 289820 w 3686991"/>
                <a:gd name="connsiteY58" fmla="*/ 331 h 1036363"/>
                <a:gd name="connsiteX59" fmla="*/ 295895 w 3686991"/>
                <a:gd name="connsiteY59" fmla="*/ 331 h 1036363"/>
                <a:gd name="connsiteX60" fmla="*/ 297527 w 3686991"/>
                <a:gd name="connsiteY60" fmla="*/ 1 h 1036363"/>
                <a:gd name="connsiteX61" fmla="*/ 632460 w 3686991"/>
                <a:gd name="connsiteY61" fmla="*/ 1 h 10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86991" h="1036363">
                  <a:moveTo>
                    <a:pt x="632460" y="0"/>
                  </a:moveTo>
                  <a:lnTo>
                    <a:pt x="3208020" y="0"/>
                  </a:lnTo>
                  <a:lnTo>
                    <a:pt x="3208020" y="1"/>
                  </a:lnTo>
                  <a:lnTo>
                    <a:pt x="3400161" y="1"/>
                  </a:lnTo>
                  <a:lnTo>
                    <a:pt x="3400253" y="20"/>
                  </a:lnTo>
                  <a:lnTo>
                    <a:pt x="3400438" y="1"/>
                  </a:lnTo>
                  <a:lnTo>
                    <a:pt x="3401610" y="178"/>
                  </a:lnTo>
                  <a:lnTo>
                    <a:pt x="3403365" y="1"/>
                  </a:lnTo>
                  <a:cubicBezTo>
                    <a:pt x="3416244" y="1"/>
                    <a:pt x="3427750" y="5874"/>
                    <a:pt x="3435354" y="15087"/>
                  </a:cubicBezTo>
                  <a:lnTo>
                    <a:pt x="3436991" y="17785"/>
                  </a:lnTo>
                  <a:lnTo>
                    <a:pt x="3441224" y="21408"/>
                  </a:lnTo>
                  <a:lnTo>
                    <a:pt x="3532710" y="201354"/>
                  </a:lnTo>
                  <a:lnTo>
                    <a:pt x="3532772" y="202148"/>
                  </a:lnTo>
                  <a:lnTo>
                    <a:pt x="3681045" y="493152"/>
                  </a:lnTo>
                  <a:cubicBezTo>
                    <a:pt x="3681908" y="494845"/>
                    <a:pt x="3682387" y="496634"/>
                    <a:pt x="3682514" y="498417"/>
                  </a:cubicBezTo>
                  <a:lnTo>
                    <a:pt x="3682325" y="499957"/>
                  </a:lnTo>
                  <a:lnTo>
                    <a:pt x="3683733" y="502046"/>
                  </a:lnTo>
                  <a:cubicBezTo>
                    <a:pt x="3685831" y="507006"/>
                    <a:pt x="3686991" y="512458"/>
                    <a:pt x="3686991" y="518182"/>
                  </a:cubicBezTo>
                  <a:cubicBezTo>
                    <a:pt x="3686991" y="523906"/>
                    <a:pt x="3685831" y="529359"/>
                    <a:pt x="3683733" y="534318"/>
                  </a:cubicBezTo>
                  <a:lnTo>
                    <a:pt x="3680570" y="539009"/>
                  </a:lnTo>
                  <a:lnTo>
                    <a:pt x="3680640" y="539587"/>
                  </a:lnTo>
                  <a:cubicBezTo>
                    <a:pt x="3680510" y="541370"/>
                    <a:pt x="3680028" y="543157"/>
                    <a:pt x="3679162" y="544849"/>
                  </a:cubicBezTo>
                  <a:lnTo>
                    <a:pt x="3441677" y="1008689"/>
                  </a:lnTo>
                  <a:cubicBezTo>
                    <a:pt x="3440811" y="1010381"/>
                    <a:pt x="3439643" y="1011817"/>
                    <a:pt x="3438273" y="1012965"/>
                  </a:cubicBezTo>
                  <a:lnTo>
                    <a:pt x="3437065" y="1013632"/>
                  </a:lnTo>
                  <a:lnTo>
                    <a:pt x="3432426" y="1021278"/>
                  </a:lnTo>
                  <a:cubicBezTo>
                    <a:pt x="3424823" y="1030491"/>
                    <a:pt x="3413316" y="1036363"/>
                    <a:pt x="3400438" y="1036363"/>
                  </a:cubicBezTo>
                  <a:lnTo>
                    <a:pt x="3397171" y="1036034"/>
                  </a:lnTo>
                  <a:lnTo>
                    <a:pt x="3391096" y="1036034"/>
                  </a:lnTo>
                  <a:lnTo>
                    <a:pt x="3389464" y="1036363"/>
                  </a:lnTo>
                  <a:lnTo>
                    <a:pt x="3208020" y="1036363"/>
                  </a:lnTo>
                  <a:lnTo>
                    <a:pt x="2876541" y="1036363"/>
                  </a:lnTo>
                  <a:lnTo>
                    <a:pt x="2876265" y="1036363"/>
                  </a:lnTo>
                  <a:lnTo>
                    <a:pt x="799753" y="1036363"/>
                  </a:lnTo>
                  <a:lnTo>
                    <a:pt x="632460" y="1036363"/>
                  </a:lnTo>
                  <a:lnTo>
                    <a:pt x="286830" y="1036363"/>
                  </a:lnTo>
                  <a:lnTo>
                    <a:pt x="286738" y="1036345"/>
                  </a:lnTo>
                  <a:lnTo>
                    <a:pt x="286553" y="1036363"/>
                  </a:lnTo>
                  <a:lnTo>
                    <a:pt x="285381" y="1036186"/>
                  </a:lnTo>
                  <a:lnTo>
                    <a:pt x="283626" y="1036363"/>
                  </a:lnTo>
                  <a:cubicBezTo>
                    <a:pt x="266455" y="1036363"/>
                    <a:pt x="251722" y="1025923"/>
                    <a:pt x="245429" y="1011045"/>
                  </a:cubicBezTo>
                  <a:lnTo>
                    <a:pt x="245413" y="1010963"/>
                  </a:lnTo>
                  <a:lnTo>
                    <a:pt x="243114" y="1008996"/>
                  </a:lnTo>
                  <a:lnTo>
                    <a:pt x="170622" y="866408"/>
                  </a:lnTo>
                  <a:lnTo>
                    <a:pt x="5945" y="543212"/>
                  </a:lnTo>
                  <a:cubicBezTo>
                    <a:pt x="5083" y="541519"/>
                    <a:pt x="4604" y="539731"/>
                    <a:pt x="4477" y="537947"/>
                  </a:cubicBezTo>
                  <a:lnTo>
                    <a:pt x="4666" y="536407"/>
                  </a:lnTo>
                  <a:lnTo>
                    <a:pt x="3258" y="534318"/>
                  </a:lnTo>
                  <a:cubicBezTo>
                    <a:pt x="1160" y="529359"/>
                    <a:pt x="0" y="523906"/>
                    <a:pt x="0" y="518182"/>
                  </a:cubicBezTo>
                  <a:cubicBezTo>
                    <a:pt x="0" y="512459"/>
                    <a:pt x="1160" y="507006"/>
                    <a:pt x="3258" y="502046"/>
                  </a:cubicBezTo>
                  <a:lnTo>
                    <a:pt x="6420" y="497355"/>
                  </a:lnTo>
                  <a:lnTo>
                    <a:pt x="6351" y="496777"/>
                  </a:lnTo>
                  <a:cubicBezTo>
                    <a:pt x="6481" y="494994"/>
                    <a:pt x="6963" y="493207"/>
                    <a:pt x="7829" y="491515"/>
                  </a:cubicBezTo>
                  <a:lnTo>
                    <a:pt x="245314" y="27675"/>
                  </a:lnTo>
                  <a:cubicBezTo>
                    <a:pt x="246180" y="25983"/>
                    <a:pt x="247348" y="24547"/>
                    <a:pt x="248718" y="23399"/>
                  </a:cubicBezTo>
                  <a:lnTo>
                    <a:pt x="249926" y="22732"/>
                  </a:lnTo>
                  <a:lnTo>
                    <a:pt x="254565" y="15087"/>
                  </a:lnTo>
                  <a:cubicBezTo>
                    <a:pt x="262168" y="5874"/>
                    <a:pt x="273675" y="1"/>
                    <a:pt x="286553" y="1"/>
                  </a:cubicBezTo>
                  <a:lnTo>
                    <a:pt x="289820" y="331"/>
                  </a:lnTo>
                  <a:lnTo>
                    <a:pt x="295895" y="331"/>
                  </a:lnTo>
                  <a:lnTo>
                    <a:pt x="297527" y="1"/>
                  </a:lnTo>
                  <a:lnTo>
                    <a:pt x="632460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F374D5-AFDF-4CBC-8FB5-897005A95797}"/>
                </a:ext>
              </a:extLst>
            </p:cNvPr>
            <p:cNvSpPr txBox="1"/>
            <p:nvPr/>
          </p:nvSpPr>
          <p:spPr>
            <a:xfrm>
              <a:off x="1828430" y="2548341"/>
              <a:ext cx="3058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PH" sz="2400" b="1" dirty="0">
                  <a:solidFill>
                    <a:schemeClr val="accent2"/>
                  </a:solidFill>
                </a:rPr>
                <a:t>Embracing Educational Transformation</a:t>
              </a:r>
              <a:endParaRPr lang="en-US" sz="2400" b="1" dirty="0">
                <a:solidFill>
                  <a:schemeClr val="accent2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58413C-2086-4972-AE50-5DE91810C887}"/>
              </a:ext>
            </a:extLst>
          </p:cNvPr>
          <p:cNvGrpSpPr/>
          <p:nvPr/>
        </p:nvGrpSpPr>
        <p:grpSpPr>
          <a:xfrm>
            <a:off x="641184" y="4253951"/>
            <a:ext cx="4116826" cy="1157184"/>
            <a:chOff x="641184" y="3544823"/>
            <a:chExt cx="4116826" cy="1157184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F83846D4-1C7A-4028-ADAE-7C9C46F3B9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184" y="3544823"/>
              <a:ext cx="4116826" cy="1157184"/>
            </a:xfrm>
            <a:custGeom>
              <a:avLst/>
              <a:gdLst>
                <a:gd name="connsiteX0" fmla="*/ 632460 w 3686991"/>
                <a:gd name="connsiteY0" fmla="*/ 0 h 1036363"/>
                <a:gd name="connsiteX1" fmla="*/ 3208020 w 3686991"/>
                <a:gd name="connsiteY1" fmla="*/ 0 h 1036363"/>
                <a:gd name="connsiteX2" fmla="*/ 3208020 w 3686991"/>
                <a:gd name="connsiteY2" fmla="*/ 1 h 1036363"/>
                <a:gd name="connsiteX3" fmla="*/ 3400161 w 3686991"/>
                <a:gd name="connsiteY3" fmla="*/ 1 h 1036363"/>
                <a:gd name="connsiteX4" fmla="*/ 3400253 w 3686991"/>
                <a:gd name="connsiteY4" fmla="*/ 20 h 1036363"/>
                <a:gd name="connsiteX5" fmla="*/ 3400438 w 3686991"/>
                <a:gd name="connsiteY5" fmla="*/ 1 h 1036363"/>
                <a:gd name="connsiteX6" fmla="*/ 3401610 w 3686991"/>
                <a:gd name="connsiteY6" fmla="*/ 178 h 1036363"/>
                <a:gd name="connsiteX7" fmla="*/ 3403365 w 3686991"/>
                <a:gd name="connsiteY7" fmla="*/ 1 h 1036363"/>
                <a:gd name="connsiteX8" fmla="*/ 3435354 w 3686991"/>
                <a:gd name="connsiteY8" fmla="*/ 15087 h 1036363"/>
                <a:gd name="connsiteX9" fmla="*/ 3436991 w 3686991"/>
                <a:gd name="connsiteY9" fmla="*/ 17785 h 1036363"/>
                <a:gd name="connsiteX10" fmla="*/ 3441224 w 3686991"/>
                <a:gd name="connsiteY10" fmla="*/ 21408 h 1036363"/>
                <a:gd name="connsiteX11" fmla="*/ 3532710 w 3686991"/>
                <a:gd name="connsiteY11" fmla="*/ 201354 h 1036363"/>
                <a:gd name="connsiteX12" fmla="*/ 3532772 w 3686991"/>
                <a:gd name="connsiteY12" fmla="*/ 202148 h 1036363"/>
                <a:gd name="connsiteX13" fmla="*/ 3681045 w 3686991"/>
                <a:gd name="connsiteY13" fmla="*/ 493152 h 1036363"/>
                <a:gd name="connsiteX14" fmla="*/ 3682514 w 3686991"/>
                <a:gd name="connsiteY14" fmla="*/ 498417 h 1036363"/>
                <a:gd name="connsiteX15" fmla="*/ 3682325 w 3686991"/>
                <a:gd name="connsiteY15" fmla="*/ 499957 h 1036363"/>
                <a:gd name="connsiteX16" fmla="*/ 3683733 w 3686991"/>
                <a:gd name="connsiteY16" fmla="*/ 502046 h 1036363"/>
                <a:gd name="connsiteX17" fmla="*/ 3686991 w 3686991"/>
                <a:gd name="connsiteY17" fmla="*/ 518182 h 1036363"/>
                <a:gd name="connsiteX18" fmla="*/ 3683733 w 3686991"/>
                <a:gd name="connsiteY18" fmla="*/ 534318 h 1036363"/>
                <a:gd name="connsiteX19" fmla="*/ 3680570 w 3686991"/>
                <a:gd name="connsiteY19" fmla="*/ 539009 h 1036363"/>
                <a:gd name="connsiteX20" fmla="*/ 3680640 w 3686991"/>
                <a:gd name="connsiteY20" fmla="*/ 539587 h 1036363"/>
                <a:gd name="connsiteX21" fmla="*/ 3679162 w 3686991"/>
                <a:gd name="connsiteY21" fmla="*/ 544849 h 1036363"/>
                <a:gd name="connsiteX22" fmla="*/ 3441677 w 3686991"/>
                <a:gd name="connsiteY22" fmla="*/ 1008689 h 1036363"/>
                <a:gd name="connsiteX23" fmla="*/ 3438273 w 3686991"/>
                <a:gd name="connsiteY23" fmla="*/ 1012965 h 1036363"/>
                <a:gd name="connsiteX24" fmla="*/ 3437065 w 3686991"/>
                <a:gd name="connsiteY24" fmla="*/ 1013632 h 1036363"/>
                <a:gd name="connsiteX25" fmla="*/ 3432426 w 3686991"/>
                <a:gd name="connsiteY25" fmla="*/ 1021278 h 1036363"/>
                <a:gd name="connsiteX26" fmla="*/ 3400438 w 3686991"/>
                <a:gd name="connsiteY26" fmla="*/ 1036363 h 1036363"/>
                <a:gd name="connsiteX27" fmla="*/ 3397171 w 3686991"/>
                <a:gd name="connsiteY27" fmla="*/ 1036034 h 1036363"/>
                <a:gd name="connsiteX28" fmla="*/ 3391096 w 3686991"/>
                <a:gd name="connsiteY28" fmla="*/ 1036034 h 1036363"/>
                <a:gd name="connsiteX29" fmla="*/ 3389464 w 3686991"/>
                <a:gd name="connsiteY29" fmla="*/ 1036363 h 1036363"/>
                <a:gd name="connsiteX30" fmla="*/ 3208020 w 3686991"/>
                <a:gd name="connsiteY30" fmla="*/ 1036363 h 1036363"/>
                <a:gd name="connsiteX31" fmla="*/ 2876541 w 3686991"/>
                <a:gd name="connsiteY31" fmla="*/ 1036363 h 1036363"/>
                <a:gd name="connsiteX32" fmla="*/ 2876265 w 3686991"/>
                <a:gd name="connsiteY32" fmla="*/ 1036363 h 1036363"/>
                <a:gd name="connsiteX33" fmla="*/ 799753 w 3686991"/>
                <a:gd name="connsiteY33" fmla="*/ 1036363 h 1036363"/>
                <a:gd name="connsiteX34" fmla="*/ 632460 w 3686991"/>
                <a:gd name="connsiteY34" fmla="*/ 1036363 h 1036363"/>
                <a:gd name="connsiteX35" fmla="*/ 286830 w 3686991"/>
                <a:gd name="connsiteY35" fmla="*/ 1036363 h 1036363"/>
                <a:gd name="connsiteX36" fmla="*/ 286738 w 3686991"/>
                <a:gd name="connsiteY36" fmla="*/ 1036345 h 1036363"/>
                <a:gd name="connsiteX37" fmla="*/ 286553 w 3686991"/>
                <a:gd name="connsiteY37" fmla="*/ 1036363 h 1036363"/>
                <a:gd name="connsiteX38" fmla="*/ 285381 w 3686991"/>
                <a:gd name="connsiteY38" fmla="*/ 1036186 h 1036363"/>
                <a:gd name="connsiteX39" fmla="*/ 283626 w 3686991"/>
                <a:gd name="connsiteY39" fmla="*/ 1036363 h 1036363"/>
                <a:gd name="connsiteX40" fmla="*/ 245429 w 3686991"/>
                <a:gd name="connsiteY40" fmla="*/ 1011045 h 1036363"/>
                <a:gd name="connsiteX41" fmla="*/ 245413 w 3686991"/>
                <a:gd name="connsiteY41" fmla="*/ 1010963 h 1036363"/>
                <a:gd name="connsiteX42" fmla="*/ 243114 w 3686991"/>
                <a:gd name="connsiteY42" fmla="*/ 1008996 h 1036363"/>
                <a:gd name="connsiteX43" fmla="*/ 170622 w 3686991"/>
                <a:gd name="connsiteY43" fmla="*/ 866408 h 1036363"/>
                <a:gd name="connsiteX44" fmla="*/ 5945 w 3686991"/>
                <a:gd name="connsiteY44" fmla="*/ 543212 h 1036363"/>
                <a:gd name="connsiteX45" fmla="*/ 4477 w 3686991"/>
                <a:gd name="connsiteY45" fmla="*/ 537947 h 1036363"/>
                <a:gd name="connsiteX46" fmla="*/ 4666 w 3686991"/>
                <a:gd name="connsiteY46" fmla="*/ 536407 h 1036363"/>
                <a:gd name="connsiteX47" fmla="*/ 3258 w 3686991"/>
                <a:gd name="connsiteY47" fmla="*/ 534318 h 1036363"/>
                <a:gd name="connsiteX48" fmla="*/ 0 w 3686991"/>
                <a:gd name="connsiteY48" fmla="*/ 518182 h 1036363"/>
                <a:gd name="connsiteX49" fmla="*/ 3258 w 3686991"/>
                <a:gd name="connsiteY49" fmla="*/ 502046 h 1036363"/>
                <a:gd name="connsiteX50" fmla="*/ 6420 w 3686991"/>
                <a:gd name="connsiteY50" fmla="*/ 497355 h 1036363"/>
                <a:gd name="connsiteX51" fmla="*/ 6351 w 3686991"/>
                <a:gd name="connsiteY51" fmla="*/ 496777 h 1036363"/>
                <a:gd name="connsiteX52" fmla="*/ 7829 w 3686991"/>
                <a:gd name="connsiteY52" fmla="*/ 491515 h 1036363"/>
                <a:gd name="connsiteX53" fmla="*/ 245314 w 3686991"/>
                <a:gd name="connsiteY53" fmla="*/ 27675 h 1036363"/>
                <a:gd name="connsiteX54" fmla="*/ 248718 w 3686991"/>
                <a:gd name="connsiteY54" fmla="*/ 23399 h 1036363"/>
                <a:gd name="connsiteX55" fmla="*/ 249926 w 3686991"/>
                <a:gd name="connsiteY55" fmla="*/ 22732 h 1036363"/>
                <a:gd name="connsiteX56" fmla="*/ 254565 w 3686991"/>
                <a:gd name="connsiteY56" fmla="*/ 15087 h 1036363"/>
                <a:gd name="connsiteX57" fmla="*/ 286553 w 3686991"/>
                <a:gd name="connsiteY57" fmla="*/ 1 h 1036363"/>
                <a:gd name="connsiteX58" fmla="*/ 289820 w 3686991"/>
                <a:gd name="connsiteY58" fmla="*/ 331 h 1036363"/>
                <a:gd name="connsiteX59" fmla="*/ 295895 w 3686991"/>
                <a:gd name="connsiteY59" fmla="*/ 331 h 1036363"/>
                <a:gd name="connsiteX60" fmla="*/ 297527 w 3686991"/>
                <a:gd name="connsiteY60" fmla="*/ 1 h 1036363"/>
                <a:gd name="connsiteX61" fmla="*/ 632460 w 3686991"/>
                <a:gd name="connsiteY61" fmla="*/ 1 h 10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86991" h="1036363">
                  <a:moveTo>
                    <a:pt x="632460" y="0"/>
                  </a:moveTo>
                  <a:lnTo>
                    <a:pt x="3208020" y="0"/>
                  </a:lnTo>
                  <a:lnTo>
                    <a:pt x="3208020" y="1"/>
                  </a:lnTo>
                  <a:lnTo>
                    <a:pt x="3400161" y="1"/>
                  </a:lnTo>
                  <a:lnTo>
                    <a:pt x="3400253" y="20"/>
                  </a:lnTo>
                  <a:lnTo>
                    <a:pt x="3400438" y="1"/>
                  </a:lnTo>
                  <a:lnTo>
                    <a:pt x="3401610" y="178"/>
                  </a:lnTo>
                  <a:lnTo>
                    <a:pt x="3403365" y="1"/>
                  </a:lnTo>
                  <a:cubicBezTo>
                    <a:pt x="3416244" y="1"/>
                    <a:pt x="3427750" y="5874"/>
                    <a:pt x="3435354" y="15087"/>
                  </a:cubicBezTo>
                  <a:lnTo>
                    <a:pt x="3436991" y="17785"/>
                  </a:lnTo>
                  <a:lnTo>
                    <a:pt x="3441224" y="21408"/>
                  </a:lnTo>
                  <a:lnTo>
                    <a:pt x="3532710" y="201354"/>
                  </a:lnTo>
                  <a:lnTo>
                    <a:pt x="3532772" y="202148"/>
                  </a:lnTo>
                  <a:lnTo>
                    <a:pt x="3681045" y="493152"/>
                  </a:lnTo>
                  <a:cubicBezTo>
                    <a:pt x="3681908" y="494845"/>
                    <a:pt x="3682387" y="496634"/>
                    <a:pt x="3682514" y="498417"/>
                  </a:cubicBezTo>
                  <a:lnTo>
                    <a:pt x="3682325" y="499957"/>
                  </a:lnTo>
                  <a:lnTo>
                    <a:pt x="3683733" y="502046"/>
                  </a:lnTo>
                  <a:cubicBezTo>
                    <a:pt x="3685831" y="507006"/>
                    <a:pt x="3686991" y="512458"/>
                    <a:pt x="3686991" y="518182"/>
                  </a:cubicBezTo>
                  <a:cubicBezTo>
                    <a:pt x="3686991" y="523906"/>
                    <a:pt x="3685831" y="529359"/>
                    <a:pt x="3683733" y="534318"/>
                  </a:cubicBezTo>
                  <a:lnTo>
                    <a:pt x="3680570" y="539009"/>
                  </a:lnTo>
                  <a:lnTo>
                    <a:pt x="3680640" y="539587"/>
                  </a:lnTo>
                  <a:cubicBezTo>
                    <a:pt x="3680510" y="541370"/>
                    <a:pt x="3680028" y="543157"/>
                    <a:pt x="3679162" y="544849"/>
                  </a:cubicBezTo>
                  <a:lnTo>
                    <a:pt x="3441677" y="1008689"/>
                  </a:lnTo>
                  <a:cubicBezTo>
                    <a:pt x="3440811" y="1010381"/>
                    <a:pt x="3439643" y="1011817"/>
                    <a:pt x="3438273" y="1012965"/>
                  </a:cubicBezTo>
                  <a:lnTo>
                    <a:pt x="3437065" y="1013632"/>
                  </a:lnTo>
                  <a:lnTo>
                    <a:pt x="3432426" y="1021278"/>
                  </a:lnTo>
                  <a:cubicBezTo>
                    <a:pt x="3424823" y="1030491"/>
                    <a:pt x="3413316" y="1036363"/>
                    <a:pt x="3400438" y="1036363"/>
                  </a:cubicBezTo>
                  <a:lnTo>
                    <a:pt x="3397171" y="1036034"/>
                  </a:lnTo>
                  <a:lnTo>
                    <a:pt x="3391096" y="1036034"/>
                  </a:lnTo>
                  <a:lnTo>
                    <a:pt x="3389464" y="1036363"/>
                  </a:lnTo>
                  <a:lnTo>
                    <a:pt x="3208020" y="1036363"/>
                  </a:lnTo>
                  <a:lnTo>
                    <a:pt x="2876541" y="1036363"/>
                  </a:lnTo>
                  <a:lnTo>
                    <a:pt x="2876265" y="1036363"/>
                  </a:lnTo>
                  <a:lnTo>
                    <a:pt x="799753" y="1036363"/>
                  </a:lnTo>
                  <a:lnTo>
                    <a:pt x="632460" y="1036363"/>
                  </a:lnTo>
                  <a:lnTo>
                    <a:pt x="286830" y="1036363"/>
                  </a:lnTo>
                  <a:lnTo>
                    <a:pt x="286738" y="1036345"/>
                  </a:lnTo>
                  <a:lnTo>
                    <a:pt x="286553" y="1036363"/>
                  </a:lnTo>
                  <a:lnTo>
                    <a:pt x="285381" y="1036186"/>
                  </a:lnTo>
                  <a:lnTo>
                    <a:pt x="283626" y="1036363"/>
                  </a:lnTo>
                  <a:cubicBezTo>
                    <a:pt x="266455" y="1036363"/>
                    <a:pt x="251722" y="1025923"/>
                    <a:pt x="245429" y="1011045"/>
                  </a:cubicBezTo>
                  <a:lnTo>
                    <a:pt x="245413" y="1010963"/>
                  </a:lnTo>
                  <a:lnTo>
                    <a:pt x="243114" y="1008996"/>
                  </a:lnTo>
                  <a:lnTo>
                    <a:pt x="170622" y="866408"/>
                  </a:lnTo>
                  <a:lnTo>
                    <a:pt x="5945" y="543212"/>
                  </a:lnTo>
                  <a:cubicBezTo>
                    <a:pt x="5083" y="541519"/>
                    <a:pt x="4604" y="539731"/>
                    <a:pt x="4477" y="537947"/>
                  </a:cubicBezTo>
                  <a:lnTo>
                    <a:pt x="4666" y="536407"/>
                  </a:lnTo>
                  <a:lnTo>
                    <a:pt x="3258" y="534318"/>
                  </a:lnTo>
                  <a:cubicBezTo>
                    <a:pt x="1160" y="529359"/>
                    <a:pt x="0" y="523906"/>
                    <a:pt x="0" y="518182"/>
                  </a:cubicBezTo>
                  <a:cubicBezTo>
                    <a:pt x="0" y="512459"/>
                    <a:pt x="1160" y="507006"/>
                    <a:pt x="3258" y="502046"/>
                  </a:cubicBezTo>
                  <a:lnTo>
                    <a:pt x="6420" y="497355"/>
                  </a:lnTo>
                  <a:lnTo>
                    <a:pt x="6351" y="496777"/>
                  </a:lnTo>
                  <a:cubicBezTo>
                    <a:pt x="6481" y="494994"/>
                    <a:pt x="6963" y="493207"/>
                    <a:pt x="7829" y="491515"/>
                  </a:cubicBezTo>
                  <a:lnTo>
                    <a:pt x="245314" y="27675"/>
                  </a:lnTo>
                  <a:cubicBezTo>
                    <a:pt x="246180" y="25983"/>
                    <a:pt x="247348" y="24547"/>
                    <a:pt x="248718" y="23399"/>
                  </a:cubicBezTo>
                  <a:lnTo>
                    <a:pt x="249926" y="22732"/>
                  </a:lnTo>
                  <a:lnTo>
                    <a:pt x="254565" y="15087"/>
                  </a:lnTo>
                  <a:cubicBezTo>
                    <a:pt x="262168" y="5874"/>
                    <a:pt x="273675" y="1"/>
                    <a:pt x="286553" y="1"/>
                  </a:cubicBezTo>
                  <a:lnTo>
                    <a:pt x="289820" y="331"/>
                  </a:lnTo>
                  <a:lnTo>
                    <a:pt x="295895" y="331"/>
                  </a:lnTo>
                  <a:lnTo>
                    <a:pt x="297527" y="1"/>
                  </a:lnTo>
                  <a:lnTo>
                    <a:pt x="632460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DE8E26-B4AE-493A-B6AC-5C7BCEF18580}"/>
                </a:ext>
              </a:extLst>
            </p:cNvPr>
            <p:cNvSpPr txBox="1"/>
            <p:nvPr/>
          </p:nvSpPr>
          <p:spPr>
            <a:xfrm>
              <a:off x="1661018" y="3786463"/>
              <a:ext cx="3058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PH" sz="2000" b="1" dirty="0">
                  <a:solidFill>
                    <a:srgbClr val="00B0F0"/>
                  </a:solidFill>
                </a:rPr>
                <a:t>Emphasis on Pedagogical Innovation</a:t>
              </a:r>
              <a:endParaRPr lang="en-US" sz="2000" b="1" dirty="0">
                <a:solidFill>
                  <a:srgbClr val="00B0F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033C59-D554-4E9C-85E6-760B8B11A07A}"/>
              </a:ext>
            </a:extLst>
          </p:cNvPr>
          <p:cNvGrpSpPr/>
          <p:nvPr/>
        </p:nvGrpSpPr>
        <p:grpSpPr>
          <a:xfrm>
            <a:off x="1591135" y="5504975"/>
            <a:ext cx="4116826" cy="1157184"/>
            <a:chOff x="1591135" y="4795847"/>
            <a:chExt cx="4116826" cy="1157184"/>
          </a:xfrm>
        </p:grpSpPr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A847D323-373A-4119-9BE1-2D5AF97B4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135" y="4795847"/>
              <a:ext cx="4116826" cy="1157184"/>
            </a:xfrm>
            <a:custGeom>
              <a:avLst/>
              <a:gdLst>
                <a:gd name="connsiteX0" fmla="*/ 632460 w 3686991"/>
                <a:gd name="connsiteY0" fmla="*/ 0 h 1036363"/>
                <a:gd name="connsiteX1" fmla="*/ 3208020 w 3686991"/>
                <a:gd name="connsiteY1" fmla="*/ 0 h 1036363"/>
                <a:gd name="connsiteX2" fmla="*/ 3208020 w 3686991"/>
                <a:gd name="connsiteY2" fmla="*/ 1 h 1036363"/>
                <a:gd name="connsiteX3" fmla="*/ 3400161 w 3686991"/>
                <a:gd name="connsiteY3" fmla="*/ 1 h 1036363"/>
                <a:gd name="connsiteX4" fmla="*/ 3400253 w 3686991"/>
                <a:gd name="connsiteY4" fmla="*/ 20 h 1036363"/>
                <a:gd name="connsiteX5" fmla="*/ 3400438 w 3686991"/>
                <a:gd name="connsiteY5" fmla="*/ 1 h 1036363"/>
                <a:gd name="connsiteX6" fmla="*/ 3401610 w 3686991"/>
                <a:gd name="connsiteY6" fmla="*/ 178 h 1036363"/>
                <a:gd name="connsiteX7" fmla="*/ 3403365 w 3686991"/>
                <a:gd name="connsiteY7" fmla="*/ 1 h 1036363"/>
                <a:gd name="connsiteX8" fmla="*/ 3435354 w 3686991"/>
                <a:gd name="connsiteY8" fmla="*/ 15087 h 1036363"/>
                <a:gd name="connsiteX9" fmla="*/ 3436991 w 3686991"/>
                <a:gd name="connsiteY9" fmla="*/ 17785 h 1036363"/>
                <a:gd name="connsiteX10" fmla="*/ 3441224 w 3686991"/>
                <a:gd name="connsiteY10" fmla="*/ 21408 h 1036363"/>
                <a:gd name="connsiteX11" fmla="*/ 3532710 w 3686991"/>
                <a:gd name="connsiteY11" fmla="*/ 201354 h 1036363"/>
                <a:gd name="connsiteX12" fmla="*/ 3532772 w 3686991"/>
                <a:gd name="connsiteY12" fmla="*/ 202148 h 1036363"/>
                <a:gd name="connsiteX13" fmla="*/ 3681045 w 3686991"/>
                <a:gd name="connsiteY13" fmla="*/ 493152 h 1036363"/>
                <a:gd name="connsiteX14" fmla="*/ 3682514 w 3686991"/>
                <a:gd name="connsiteY14" fmla="*/ 498417 h 1036363"/>
                <a:gd name="connsiteX15" fmla="*/ 3682325 w 3686991"/>
                <a:gd name="connsiteY15" fmla="*/ 499957 h 1036363"/>
                <a:gd name="connsiteX16" fmla="*/ 3683733 w 3686991"/>
                <a:gd name="connsiteY16" fmla="*/ 502046 h 1036363"/>
                <a:gd name="connsiteX17" fmla="*/ 3686991 w 3686991"/>
                <a:gd name="connsiteY17" fmla="*/ 518182 h 1036363"/>
                <a:gd name="connsiteX18" fmla="*/ 3683733 w 3686991"/>
                <a:gd name="connsiteY18" fmla="*/ 534318 h 1036363"/>
                <a:gd name="connsiteX19" fmla="*/ 3680570 w 3686991"/>
                <a:gd name="connsiteY19" fmla="*/ 539009 h 1036363"/>
                <a:gd name="connsiteX20" fmla="*/ 3680640 w 3686991"/>
                <a:gd name="connsiteY20" fmla="*/ 539587 h 1036363"/>
                <a:gd name="connsiteX21" fmla="*/ 3679162 w 3686991"/>
                <a:gd name="connsiteY21" fmla="*/ 544849 h 1036363"/>
                <a:gd name="connsiteX22" fmla="*/ 3441677 w 3686991"/>
                <a:gd name="connsiteY22" fmla="*/ 1008689 h 1036363"/>
                <a:gd name="connsiteX23" fmla="*/ 3438273 w 3686991"/>
                <a:gd name="connsiteY23" fmla="*/ 1012965 h 1036363"/>
                <a:gd name="connsiteX24" fmla="*/ 3437065 w 3686991"/>
                <a:gd name="connsiteY24" fmla="*/ 1013632 h 1036363"/>
                <a:gd name="connsiteX25" fmla="*/ 3432426 w 3686991"/>
                <a:gd name="connsiteY25" fmla="*/ 1021278 h 1036363"/>
                <a:gd name="connsiteX26" fmla="*/ 3400438 w 3686991"/>
                <a:gd name="connsiteY26" fmla="*/ 1036363 h 1036363"/>
                <a:gd name="connsiteX27" fmla="*/ 3397171 w 3686991"/>
                <a:gd name="connsiteY27" fmla="*/ 1036034 h 1036363"/>
                <a:gd name="connsiteX28" fmla="*/ 3391096 w 3686991"/>
                <a:gd name="connsiteY28" fmla="*/ 1036034 h 1036363"/>
                <a:gd name="connsiteX29" fmla="*/ 3389464 w 3686991"/>
                <a:gd name="connsiteY29" fmla="*/ 1036363 h 1036363"/>
                <a:gd name="connsiteX30" fmla="*/ 3208020 w 3686991"/>
                <a:gd name="connsiteY30" fmla="*/ 1036363 h 1036363"/>
                <a:gd name="connsiteX31" fmla="*/ 2876541 w 3686991"/>
                <a:gd name="connsiteY31" fmla="*/ 1036363 h 1036363"/>
                <a:gd name="connsiteX32" fmla="*/ 2876265 w 3686991"/>
                <a:gd name="connsiteY32" fmla="*/ 1036363 h 1036363"/>
                <a:gd name="connsiteX33" fmla="*/ 799753 w 3686991"/>
                <a:gd name="connsiteY33" fmla="*/ 1036363 h 1036363"/>
                <a:gd name="connsiteX34" fmla="*/ 632460 w 3686991"/>
                <a:gd name="connsiteY34" fmla="*/ 1036363 h 1036363"/>
                <a:gd name="connsiteX35" fmla="*/ 286830 w 3686991"/>
                <a:gd name="connsiteY35" fmla="*/ 1036363 h 1036363"/>
                <a:gd name="connsiteX36" fmla="*/ 286738 w 3686991"/>
                <a:gd name="connsiteY36" fmla="*/ 1036345 h 1036363"/>
                <a:gd name="connsiteX37" fmla="*/ 286553 w 3686991"/>
                <a:gd name="connsiteY37" fmla="*/ 1036363 h 1036363"/>
                <a:gd name="connsiteX38" fmla="*/ 285381 w 3686991"/>
                <a:gd name="connsiteY38" fmla="*/ 1036186 h 1036363"/>
                <a:gd name="connsiteX39" fmla="*/ 283626 w 3686991"/>
                <a:gd name="connsiteY39" fmla="*/ 1036363 h 1036363"/>
                <a:gd name="connsiteX40" fmla="*/ 245429 w 3686991"/>
                <a:gd name="connsiteY40" fmla="*/ 1011045 h 1036363"/>
                <a:gd name="connsiteX41" fmla="*/ 245413 w 3686991"/>
                <a:gd name="connsiteY41" fmla="*/ 1010963 h 1036363"/>
                <a:gd name="connsiteX42" fmla="*/ 243114 w 3686991"/>
                <a:gd name="connsiteY42" fmla="*/ 1008996 h 1036363"/>
                <a:gd name="connsiteX43" fmla="*/ 170622 w 3686991"/>
                <a:gd name="connsiteY43" fmla="*/ 866408 h 1036363"/>
                <a:gd name="connsiteX44" fmla="*/ 5945 w 3686991"/>
                <a:gd name="connsiteY44" fmla="*/ 543212 h 1036363"/>
                <a:gd name="connsiteX45" fmla="*/ 4477 w 3686991"/>
                <a:gd name="connsiteY45" fmla="*/ 537947 h 1036363"/>
                <a:gd name="connsiteX46" fmla="*/ 4666 w 3686991"/>
                <a:gd name="connsiteY46" fmla="*/ 536407 h 1036363"/>
                <a:gd name="connsiteX47" fmla="*/ 3258 w 3686991"/>
                <a:gd name="connsiteY47" fmla="*/ 534318 h 1036363"/>
                <a:gd name="connsiteX48" fmla="*/ 0 w 3686991"/>
                <a:gd name="connsiteY48" fmla="*/ 518182 h 1036363"/>
                <a:gd name="connsiteX49" fmla="*/ 3258 w 3686991"/>
                <a:gd name="connsiteY49" fmla="*/ 502046 h 1036363"/>
                <a:gd name="connsiteX50" fmla="*/ 6420 w 3686991"/>
                <a:gd name="connsiteY50" fmla="*/ 497355 h 1036363"/>
                <a:gd name="connsiteX51" fmla="*/ 6351 w 3686991"/>
                <a:gd name="connsiteY51" fmla="*/ 496777 h 1036363"/>
                <a:gd name="connsiteX52" fmla="*/ 7829 w 3686991"/>
                <a:gd name="connsiteY52" fmla="*/ 491515 h 1036363"/>
                <a:gd name="connsiteX53" fmla="*/ 245314 w 3686991"/>
                <a:gd name="connsiteY53" fmla="*/ 27675 h 1036363"/>
                <a:gd name="connsiteX54" fmla="*/ 248718 w 3686991"/>
                <a:gd name="connsiteY54" fmla="*/ 23399 h 1036363"/>
                <a:gd name="connsiteX55" fmla="*/ 249926 w 3686991"/>
                <a:gd name="connsiteY55" fmla="*/ 22732 h 1036363"/>
                <a:gd name="connsiteX56" fmla="*/ 254565 w 3686991"/>
                <a:gd name="connsiteY56" fmla="*/ 15087 h 1036363"/>
                <a:gd name="connsiteX57" fmla="*/ 286553 w 3686991"/>
                <a:gd name="connsiteY57" fmla="*/ 1 h 1036363"/>
                <a:gd name="connsiteX58" fmla="*/ 289820 w 3686991"/>
                <a:gd name="connsiteY58" fmla="*/ 331 h 1036363"/>
                <a:gd name="connsiteX59" fmla="*/ 295895 w 3686991"/>
                <a:gd name="connsiteY59" fmla="*/ 331 h 1036363"/>
                <a:gd name="connsiteX60" fmla="*/ 297527 w 3686991"/>
                <a:gd name="connsiteY60" fmla="*/ 1 h 1036363"/>
                <a:gd name="connsiteX61" fmla="*/ 632460 w 3686991"/>
                <a:gd name="connsiteY61" fmla="*/ 1 h 10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86991" h="1036363">
                  <a:moveTo>
                    <a:pt x="632460" y="0"/>
                  </a:moveTo>
                  <a:lnTo>
                    <a:pt x="3208020" y="0"/>
                  </a:lnTo>
                  <a:lnTo>
                    <a:pt x="3208020" y="1"/>
                  </a:lnTo>
                  <a:lnTo>
                    <a:pt x="3400161" y="1"/>
                  </a:lnTo>
                  <a:lnTo>
                    <a:pt x="3400253" y="20"/>
                  </a:lnTo>
                  <a:lnTo>
                    <a:pt x="3400438" y="1"/>
                  </a:lnTo>
                  <a:lnTo>
                    <a:pt x="3401610" y="178"/>
                  </a:lnTo>
                  <a:lnTo>
                    <a:pt x="3403365" y="1"/>
                  </a:lnTo>
                  <a:cubicBezTo>
                    <a:pt x="3416244" y="1"/>
                    <a:pt x="3427750" y="5874"/>
                    <a:pt x="3435354" y="15087"/>
                  </a:cubicBezTo>
                  <a:lnTo>
                    <a:pt x="3436991" y="17785"/>
                  </a:lnTo>
                  <a:lnTo>
                    <a:pt x="3441224" y="21408"/>
                  </a:lnTo>
                  <a:lnTo>
                    <a:pt x="3532710" y="201354"/>
                  </a:lnTo>
                  <a:lnTo>
                    <a:pt x="3532772" y="202148"/>
                  </a:lnTo>
                  <a:lnTo>
                    <a:pt x="3681045" y="493152"/>
                  </a:lnTo>
                  <a:cubicBezTo>
                    <a:pt x="3681908" y="494845"/>
                    <a:pt x="3682387" y="496634"/>
                    <a:pt x="3682514" y="498417"/>
                  </a:cubicBezTo>
                  <a:lnTo>
                    <a:pt x="3682325" y="499957"/>
                  </a:lnTo>
                  <a:lnTo>
                    <a:pt x="3683733" y="502046"/>
                  </a:lnTo>
                  <a:cubicBezTo>
                    <a:pt x="3685831" y="507006"/>
                    <a:pt x="3686991" y="512458"/>
                    <a:pt x="3686991" y="518182"/>
                  </a:cubicBezTo>
                  <a:cubicBezTo>
                    <a:pt x="3686991" y="523906"/>
                    <a:pt x="3685831" y="529359"/>
                    <a:pt x="3683733" y="534318"/>
                  </a:cubicBezTo>
                  <a:lnTo>
                    <a:pt x="3680570" y="539009"/>
                  </a:lnTo>
                  <a:lnTo>
                    <a:pt x="3680640" y="539587"/>
                  </a:lnTo>
                  <a:cubicBezTo>
                    <a:pt x="3680510" y="541370"/>
                    <a:pt x="3680028" y="543157"/>
                    <a:pt x="3679162" y="544849"/>
                  </a:cubicBezTo>
                  <a:lnTo>
                    <a:pt x="3441677" y="1008689"/>
                  </a:lnTo>
                  <a:cubicBezTo>
                    <a:pt x="3440811" y="1010381"/>
                    <a:pt x="3439643" y="1011817"/>
                    <a:pt x="3438273" y="1012965"/>
                  </a:cubicBezTo>
                  <a:lnTo>
                    <a:pt x="3437065" y="1013632"/>
                  </a:lnTo>
                  <a:lnTo>
                    <a:pt x="3432426" y="1021278"/>
                  </a:lnTo>
                  <a:cubicBezTo>
                    <a:pt x="3424823" y="1030491"/>
                    <a:pt x="3413316" y="1036363"/>
                    <a:pt x="3400438" y="1036363"/>
                  </a:cubicBezTo>
                  <a:lnTo>
                    <a:pt x="3397171" y="1036034"/>
                  </a:lnTo>
                  <a:lnTo>
                    <a:pt x="3391096" y="1036034"/>
                  </a:lnTo>
                  <a:lnTo>
                    <a:pt x="3389464" y="1036363"/>
                  </a:lnTo>
                  <a:lnTo>
                    <a:pt x="3208020" y="1036363"/>
                  </a:lnTo>
                  <a:lnTo>
                    <a:pt x="2876541" y="1036363"/>
                  </a:lnTo>
                  <a:lnTo>
                    <a:pt x="2876265" y="1036363"/>
                  </a:lnTo>
                  <a:lnTo>
                    <a:pt x="799753" y="1036363"/>
                  </a:lnTo>
                  <a:lnTo>
                    <a:pt x="632460" y="1036363"/>
                  </a:lnTo>
                  <a:lnTo>
                    <a:pt x="286830" y="1036363"/>
                  </a:lnTo>
                  <a:lnTo>
                    <a:pt x="286738" y="1036345"/>
                  </a:lnTo>
                  <a:lnTo>
                    <a:pt x="286553" y="1036363"/>
                  </a:lnTo>
                  <a:lnTo>
                    <a:pt x="285381" y="1036186"/>
                  </a:lnTo>
                  <a:lnTo>
                    <a:pt x="283626" y="1036363"/>
                  </a:lnTo>
                  <a:cubicBezTo>
                    <a:pt x="266455" y="1036363"/>
                    <a:pt x="251722" y="1025923"/>
                    <a:pt x="245429" y="1011045"/>
                  </a:cubicBezTo>
                  <a:lnTo>
                    <a:pt x="245413" y="1010963"/>
                  </a:lnTo>
                  <a:lnTo>
                    <a:pt x="243114" y="1008996"/>
                  </a:lnTo>
                  <a:lnTo>
                    <a:pt x="170622" y="866408"/>
                  </a:lnTo>
                  <a:lnTo>
                    <a:pt x="5945" y="543212"/>
                  </a:lnTo>
                  <a:cubicBezTo>
                    <a:pt x="5083" y="541519"/>
                    <a:pt x="4604" y="539731"/>
                    <a:pt x="4477" y="537947"/>
                  </a:cubicBezTo>
                  <a:lnTo>
                    <a:pt x="4666" y="536407"/>
                  </a:lnTo>
                  <a:lnTo>
                    <a:pt x="3258" y="534318"/>
                  </a:lnTo>
                  <a:cubicBezTo>
                    <a:pt x="1160" y="529359"/>
                    <a:pt x="0" y="523906"/>
                    <a:pt x="0" y="518182"/>
                  </a:cubicBezTo>
                  <a:cubicBezTo>
                    <a:pt x="0" y="512459"/>
                    <a:pt x="1160" y="507006"/>
                    <a:pt x="3258" y="502046"/>
                  </a:cubicBezTo>
                  <a:lnTo>
                    <a:pt x="6420" y="497355"/>
                  </a:lnTo>
                  <a:lnTo>
                    <a:pt x="6351" y="496777"/>
                  </a:lnTo>
                  <a:cubicBezTo>
                    <a:pt x="6481" y="494994"/>
                    <a:pt x="6963" y="493207"/>
                    <a:pt x="7829" y="491515"/>
                  </a:cubicBezTo>
                  <a:lnTo>
                    <a:pt x="245314" y="27675"/>
                  </a:lnTo>
                  <a:cubicBezTo>
                    <a:pt x="246180" y="25983"/>
                    <a:pt x="247348" y="24547"/>
                    <a:pt x="248718" y="23399"/>
                  </a:cubicBezTo>
                  <a:lnTo>
                    <a:pt x="249926" y="22732"/>
                  </a:lnTo>
                  <a:lnTo>
                    <a:pt x="254565" y="15087"/>
                  </a:lnTo>
                  <a:cubicBezTo>
                    <a:pt x="262168" y="5874"/>
                    <a:pt x="273675" y="1"/>
                    <a:pt x="286553" y="1"/>
                  </a:cubicBezTo>
                  <a:lnTo>
                    <a:pt x="289820" y="331"/>
                  </a:lnTo>
                  <a:lnTo>
                    <a:pt x="295895" y="331"/>
                  </a:lnTo>
                  <a:lnTo>
                    <a:pt x="297527" y="1"/>
                  </a:lnTo>
                  <a:lnTo>
                    <a:pt x="632460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38A48A-0616-4F99-8FE6-E26BEE27BEA6}"/>
                </a:ext>
              </a:extLst>
            </p:cNvPr>
            <p:cNvSpPr txBox="1"/>
            <p:nvPr/>
          </p:nvSpPr>
          <p:spPr>
            <a:xfrm>
              <a:off x="1591135" y="4986511"/>
              <a:ext cx="3445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FFC000"/>
                  </a:solidFill>
                </a:rPr>
                <a:t>Keeping Pace with Technological Advancements</a:t>
              </a:r>
              <a:endParaRPr lang="en-US" sz="2000" b="1" dirty="0">
                <a:solidFill>
                  <a:srgbClr val="FFC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5AEE76-D393-4083-96DB-986EB3964EC8}"/>
              </a:ext>
            </a:extLst>
          </p:cNvPr>
          <p:cNvGrpSpPr/>
          <p:nvPr/>
        </p:nvGrpSpPr>
        <p:grpSpPr>
          <a:xfrm>
            <a:off x="7291441" y="3019919"/>
            <a:ext cx="4116826" cy="1157184"/>
            <a:chOff x="7291441" y="2310791"/>
            <a:chExt cx="4116826" cy="1157184"/>
          </a:xfrm>
        </p:grpSpPr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955B9D3C-DF1A-49F8-AD6B-71E62455D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1441" y="2310791"/>
              <a:ext cx="4116826" cy="1157184"/>
            </a:xfrm>
            <a:custGeom>
              <a:avLst/>
              <a:gdLst>
                <a:gd name="connsiteX0" fmla="*/ 632460 w 3686991"/>
                <a:gd name="connsiteY0" fmla="*/ 0 h 1036363"/>
                <a:gd name="connsiteX1" fmla="*/ 3208020 w 3686991"/>
                <a:gd name="connsiteY1" fmla="*/ 0 h 1036363"/>
                <a:gd name="connsiteX2" fmla="*/ 3208020 w 3686991"/>
                <a:gd name="connsiteY2" fmla="*/ 1 h 1036363"/>
                <a:gd name="connsiteX3" fmla="*/ 3400161 w 3686991"/>
                <a:gd name="connsiteY3" fmla="*/ 1 h 1036363"/>
                <a:gd name="connsiteX4" fmla="*/ 3400253 w 3686991"/>
                <a:gd name="connsiteY4" fmla="*/ 20 h 1036363"/>
                <a:gd name="connsiteX5" fmla="*/ 3400438 w 3686991"/>
                <a:gd name="connsiteY5" fmla="*/ 1 h 1036363"/>
                <a:gd name="connsiteX6" fmla="*/ 3401610 w 3686991"/>
                <a:gd name="connsiteY6" fmla="*/ 178 h 1036363"/>
                <a:gd name="connsiteX7" fmla="*/ 3403365 w 3686991"/>
                <a:gd name="connsiteY7" fmla="*/ 1 h 1036363"/>
                <a:gd name="connsiteX8" fmla="*/ 3435354 w 3686991"/>
                <a:gd name="connsiteY8" fmla="*/ 15087 h 1036363"/>
                <a:gd name="connsiteX9" fmla="*/ 3436991 w 3686991"/>
                <a:gd name="connsiteY9" fmla="*/ 17785 h 1036363"/>
                <a:gd name="connsiteX10" fmla="*/ 3441224 w 3686991"/>
                <a:gd name="connsiteY10" fmla="*/ 21408 h 1036363"/>
                <a:gd name="connsiteX11" fmla="*/ 3532710 w 3686991"/>
                <a:gd name="connsiteY11" fmla="*/ 201354 h 1036363"/>
                <a:gd name="connsiteX12" fmla="*/ 3532772 w 3686991"/>
                <a:gd name="connsiteY12" fmla="*/ 202148 h 1036363"/>
                <a:gd name="connsiteX13" fmla="*/ 3681045 w 3686991"/>
                <a:gd name="connsiteY13" fmla="*/ 493152 h 1036363"/>
                <a:gd name="connsiteX14" fmla="*/ 3682514 w 3686991"/>
                <a:gd name="connsiteY14" fmla="*/ 498417 h 1036363"/>
                <a:gd name="connsiteX15" fmla="*/ 3682325 w 3686991"/>
                <a:gd name="connsiteY15" fmla="*/ 499957 h 1036363"/>
                <a:gd name="connsiteX16" fmla="*/ 3683733 w 3686991"/>
                <a:gd name="connsiteY16" fmla="*/ 502046 h 1036363"/>
                <a:gd name="connsiteX17" fmla="*/ 3686991 w 3686991"/>
                <a:gd name="connsiteY17" fmla="*/ 518182 h 1036363"/>
                <a:gd name="connsiteX18" fmla="*/ 3683733 w 3686991"/>
                <a:gd name="connsiteY18" fmla="*/ 534318 h 1036363"/>
                <a:gd name="connsiteX19" fmla="*/ 3680570 w 3686991"/>
                <a:gd name="connsiteY19" fmla="*/ 539009 h 1036363"/>
                <a:gd name="connsiteX20" fmla="*/ 3680640 w 3686991"/>
                <a:gd name="connsiteY20" fmla="*/ 539587 h 1036363"/>
                <a:gd name="connsiteX21" fmla="*/ 3679162 w 3686991"/>
                <a:gd name="connsiteY21" fmla="*/ 544849 h 1036363"/>
                <a:gd name="connsiteX22" fmla="*/ 3441677 w 3686991"/>
                <a:gd name="connsiteY22" fmla="*/ 1008689 h 1036363"/>
                <a:gd name="connsiteX23" fmla="*/ 3438273 w 3686991"/>
                <a:gd name="connsiteY23" fmla="*/ 1012965 h 1036363"/>
                <a:gd name="connsiteX24" fmla="*/ 3437065 w 3686991"/>
                <a:gd name="connsiteY24" fmla="*/ 1013632 h 1036363"/>
                <a:gd name="connsiteX25" fmla="*/ 3432426 w 3686991"/>
                <a:gd name="connsiteY25" fmla="*/ 1021278 h 1036363"/>
                <a:gd name="connsiteX26" fmla="*/ 3400438 w 3686991"/>
                <a:gd name="connsiteY26" fmla="*/ 1036363 h 1036363"/>
                <a:gd name="connsiteX27" fmla="*/ 3397171 w 3686991"/>
                <a:gd name="connsiteY27" fmla="*/ 1036034 h 1036363"/>
                <a:gd name="connsiteX28" fmla="*/ 3391096 w 3686991"/>
                <a:gd name="connsiteY28" fmla="*/ 1036034 h 1036363"/>
                <a:gd name="connsiteX29" fmla="*/ 3389464 w 3686991"/>
                <a:gd name="connsiteY29" fmla="*/ 1036363 h 1036363"/>
                <a:gd name="connsiteX30" fmla="*/ 3208020 w 3686991"/>
                <a:gd name="connsiteY30" fmla="*/ 1036363 h 1036363"/>
                <a:gd name="connsiteX31" fmla="*/ 2876541 w 3686991"/>
                <a:gd name="connsiteY31" fmla="*/ 1036363 h 1036363"/>
                <a:gd name="connsiteX32" fmla="*/ 2876265 w 3686991"/>
                <a:gd name="connsiteY32" fmla="*/ 1036363 h 1036363"/>
                <a:gd name="connsiteX33" fmla="*/ 799753 w 3686991"/>
                <a:gd name="connsiteY33" fmla="*/ 1036363 h 1036363"/>
                <a:gd name="connsiteX34" fmla="*/ 632460 w 3686991"/>
                <a:gd name="connsiteY34" fmla="*/ 1036363 h 1036363"/>
                <a:gd name="connsiteX35" fmla="*/ 286830 w 3686991"/>
                <a:gd name="connsiteY35" fmla="*/ 1036363 h 1036363"/>
                <a:gd name="connsiteX36" fmla="*/ 286738 w 3686991"/>
                <a:gd name="connsiteY36" fmla="*/ 1036345 h 1036363"/>
                <a:gd name="connsiteX37" fmla="*/ 286553 w 3686991"/>
                <a:gd name="connsiteY37" fmla="*/ 1036363 h 1036363"/>
                <a:gd name="connsiteX38" fmla="*/ 285381 w 3686991"/>
                <a:gd name="connsiteY38" fmla="*/ 1036186 h 1036363"/>
                <a:gd name="connsiteX39" fmla="*/ 283626 w 3686991"/>
                <a:gd name="connsiteY39" fmla="*/ 1036363 h 1036363"/>
                <a:gd name="connsiteX40" fmla="*/ 245429 w 3686991"/>
                <a:gd name="connsiteY40" fmla="*/ 1011045 h 1036363"/>
                <a:gd name="connsiteX41" fmla="*/ 245413 w 3686991"/>
                <a:gd name="connsiteY41" fmla="*/ 1010963 h 1036363"/>
                <a:gd name="connsiteX42" fmla="*/ 243114 w 3686991"/>
                <a:gd name="connsiteY42" fmla="*/ 1008996 h 1036363"/>
                <a:gd name="connsiteX43" fmla="*/ 170622 w 3686991"/>
                <a:gd name="connsiteY43" fmla="*/ 866408 h 1036363"/>
                <a:gd name="connsiteX44" fmla="*/ 5945 w 3686991"/>
                <a:gd name="connsiteY44" fmla="*/ 543212 h 1036363"/>
                <a:gd name="connsiteX45" fmla="*/ 4477 w 3686991"/>
                <a:gd name="connsiteY45" fmla="*/ 537947 h 1036363"/>
                <a:gd name="connsiteX46" fmla="*/ 4666 w 3686991"/>
                <a:gd name="connsiteY46" fmla="*/ 536407 h 1036363"/>
                <a:gd name="connsiteX47" fmla="*/ 3258 w 3686991"/>
                <a:gd name="connsiteY47" fmla="*/ 534318 h 1036363"/>
                <a:gd name="connsiteX48" fmla="*/ 0 w 3686991"/>
                <a:gd name="connsiteY48" fmla="*/ 518182 h 1036363"/>
                <a:gd name="connsiteX49" fmla="*/ 3258 w 3686991"/>
                <a:gd name="connsiteY49" fmla="*/ 502046 h 1036363"/>
                <a:gd name="connsiteX50" fmla="*/ 6420 w 3686991"/>
                <a:gd name="connsiteY50" fmla="*/ 497355 h 1036363"/>
                <a:gd name="connsiteX51" fmla="*/ 6351 w 3686991"/>
                <a:gd name="connsiteY51" fmla="*/ 496777 h 1036363"/>
                <a:gd name="connsiteX52" fmla="*/ 7829 w 3686991"/>
                <a:gd name="connsiteY52" fmla="*/ 491515 h 1036363"/>
                <a:gd name="connsiteX53" fmla="*/ 245314 w 3686991"/>
                <a:gd name="connsiteY53" fmla="*/ 27675 h 1036363"/>
                <a:gd name="connsiteX54" fmla="*/ 248718 w 3686991"/>
                <a:gd name="connsiteY54" fmla="*/ 23399 h 1036363"/>
                <a:gd name="connsiteX55" fmla="*/ 249926 w 3686991"/>
                <a:gd name="connsiteY55" fmla="*/ 22732 h 1036363"/>
                <a:gd name="connsiteX56" fmla="*/ 254565 w 3686991"/>
                <a:gd name="connsiteY56" fmla="*/ 15087 h 1036363"/>
                <a:gd name="connsiteX57" fmla="*/ 286553 w 3686991"/>
                <a:gd name="connsiteY57" fmla="*/ 1 h 1036363"/>
                <a:gd name="connsiteX58" fmla="*/ 289820 w 3686991"/>
                <a:gd name="connsiteY58" fmla="*/ 331 h 1036363"/>
                <a:gd name="connsiteX59" fmla="*/ 295895 w 3686991"/>
                <a:gd name="connsiteY59" fmla="*/ 331 h 1036363"/>
                <a:gd name="connsiteX60" fmla="*/ 297527 w 3686991"/>
                <a:gd name="connsiteY60" fmla="*/ 1 h 1036363"/>
                <a:gd name="connsiteX61" fmla="*/ 632460 w 3686991"/>
                <a:gd name="connsiteY61" fmla="*/ 1 h 10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86991" h="1036363">
                  <a:moveTo>
                    <a:pt x="632460" y="0"/>
                  </a:moveTo>
                  <a:lnTo>
                    <a:pt x="3208020" y="0"/>
                  </a:lnTo>
                  <a:lnTo>
                    <a:pt x="3208020" y="1"/>
                  </a:lnTo>
                  <a:lnTo>
                    <a:pt x="3400161" y="1"/>
                  </a:lnTo>
                  <a:lnTo>
                    <a:pt x="3400253" y="20"/>
                  </a:lnTo>
                  <a:lnTo>
                    <a:pt x="3400438" y="1"/>
                  </a:lnTo>
                  <a:lnTo>
                    <a:pt x="3401610" y="178"/>
                  </a:lnTo>
                  <a:lnTo>
                    <a:pt x="3403365" y="1"/>
                  </a:lnTo>
                  <a:cubicBezTo>
                    <a:pt x="3416244" y="1"/>
                    <a:pt x="3427750" y="5874"/>
                    <a:pt x="3435354" y="15087"/>
                  </a:cubicBezTo>
                  <a:lnTo>
                    <a:pt x="3436991" y="17785"/>
                  </a:lnTo>
                  <a:lnTo>
                    <a:pt x="3441224" y="21408"/>
                  </a:lnTo>
                  <a:lnTo>
                    <a:pt x="3532710" y="201354"/>
                  </a:lnTo>
                  <a:lnTo>
                    <a:pt x="3532772" y="202148"/>
                  </a:lnTo>
                  <a:lnTo>
                    <a:pt x="3681045" y="493152"/>
                  </a:lnTo>
                  <a:cubicBezTo>
                    <a:pt x="3681908" y="494845"/>
                    <a:pt x="3682387" y="496634"/>
                    <a:pt x="3682514" y="498417"/>
                  </a:cubicBezTo>
                  <a:lnTo>
                    <a:pt x="3682325" y="499957"/>
                  </a:lnTo>
                  <a:lnTo>
                    <a:pt x="3683733" y="502046"/>
                  </a:lnTo>
                  <a:cubicBezTo>
                    <a:pt x="3685831" y="507006"/>
                    <a:pt x="3686991" y="512458"/>
                    <a:pt x="3686991" y="518182"/>
                  </a:cubicBezTo>
                  <a:cubicBezTo>
                    <a:pt x="3686991" y="523906"/>
                    <a:pt x="3685831" y="529359"/>
                    <a:pt x="3683733" y="534318"/>
                  </a:cubicBezTo>
                  <a:lnTo>
                    <a:pt x="3680570" y="539009"/>
                  </a:lnTo>
                  <a:lnTo>
                    <a:pt x="3680640" y="539587"/>
                  </a:lnTo>
                  <a:cubicBezTo>
                    <a:pt x="3680510" y="541370"/>
                    <a:pt x="3680028" y="543157"/>
                    <a:pt x="3679162" y="544849"/>
                  </a:cubicBezTo>
                  <a:lnTo>
                    <a:pt x="3441677" y="1008689"/>
                  </a:lnTo>
                  <a:cubicBezTo>
                    <a:pt x="3440811" y="1010381"/>
                    <a:pt x="3439643" y="1011817"/>
                    <a:pt x="3438273" y="1012965"/>
                  </a:cubicBezTo>
                  <a:lnTo>
                    <a:pt x="3437065" y="1013632"/>
                  </a:lnTo>
                  <a:lnTo>
                    <a:pt x="3432426" y="1021278"/>
                  </a:lnTo>
                  <a:cubicBezTo>
                    <a:pt x="3424823" y="1030491"/>
                    <a:pt x="3413316" y="1036363"/>
                    <a:pt x="3400438" y="1036363"/>
                  </a:cubicBezTo>
                  <a:lnTo>
                    <a:pt x="3397171" y="1036034"/>
                  </a:lnTo>
                  <a:lnTo>
                    <a:pt x="3391096" y="1036034"/>
                  </a:lnTo>
                  <a:lnTo>
                    <a:pt x="3389464" y="1036363"/>
                  </a:lnTo>
                  <a:lnTo>
                    <a:pt x="3208020" y="1036363"/>
                  </a:lnTo>
                  <a:lnTo>
                    <a:pt x="2876541" y="1036363"/>
                  </a:lnTo>
                  <a:lnTo>
                    <a:pt x="2876265" y="1036363"/>
                  </a:lnTo>
                  <a:lnTo>
                    <a:pt x="799753" y="1036363"/>
                  </a:lnTo>
                  <a:lnTo>
                    <a:pt x="632460" y="1036363"/>
                  </a:lnTo>
                  <a:lnTo>
                    <a:pt x="286830" y="1036363"/>
                  </a:lnTo>
                  <a:lnTo>
                    <a:pt x="286738" y="1036345"/>
                  </a:lnTo>
                  <a:lnTo>
                    <a:pt x="286553" y="1036363"/>
                  </a:lnTo>
                  <a:lnTo>
                    <a:pt x="285381" y="1036186"/>
                  </a:lnTo>
                  <a:lnTo>
                    <a:pt x="283626" y="1036363"/>
                  </a:lnTo>
                  <a:cubicBezTo>
                    <a:pt x="266455" y="1036363"/>
                    <a:pt x="251722" y="1025923"/>
                    <a:pt x="245429" y="1011045"/>
                  </a:cubicBezTo>
                  <a:lnTo>
                    <a:pt x="245413" y="1010963"/>
                  </a:lnTo>
                  <a:lnTo>
                    <a:pt x="243114" y="1008996"/>
                  </a:lnTo>
                  <a:lnTo>
                    <a:pt x="170622" y="866408"/>
                  </a:lnTo>
                  <a:lnTo>
                    <a:pt x="5945" y="543212"/>
                  </a:lnTo>
                  <a:cubicBezTo>
                    <a:pt x="5083" y="541519"/>
                    <a:pt x="4604" y="539731"/>
                    <a:pt x="4477" y="537947"/>
                  </a:cubicBezTo>
                  <a:lnTo>
                    <a:pt x="4666" y="536407"/>
                  </a:lnTo>
                  <a:lnTo>
                    <a:pt x="3258" y="534318"/>
                  </a:lnTo>
                  <a:cubicBezTo>
                    <a:pt x="1160" y="529359"/>
                    <a:pt x="0" y="523906"/>
                    <a:pt x="0" y="518182"/>
                  </a:cubicBezTo>
                  <a:cubicBezTo>
                    <a:pt x="0" y="512459"/>
                    <a:pt x="1160" y="507006"/>
                    <a:pt x="3258" y="502046"/>
                  </a:cubicBezTo>
                  <a:lnTo>
                    <a:pt x="6420" y="497355"/>
                  </a:lnTo>
                  <a:lnTo>
                    <a:pt x="6351" y="496777"/>
                  </a:lnTo>
                  <a:cubicBezTo>
                    <a:pt x="6481" y="494994"/>
                    <a:pt x="6963" y="493207"/>
                    <a:pt x="7829" y="491515"/>
                  </a:cubicBezTo>
                  <a:lnTo>
                    <a:pt x="245314" y="27675"/>
                  </a:lnTo>
                  <a:cubicBezTo>
                    <a:pt x="246180" y="25983"/>
                    <a:pt x="247348" y="24547"/>
                    <a:pt x="248718" y="23399"/>
                  </a:cubicBezTo>
                  <a:lnTo>
                    <a:pt x="249926" y="22732"/>
                  </a:lnTo>
                  <a:lnTo>
                    <a:pt x="254565" y="15087"/>
                  </a:lnTo>
                  <a:cubicBezTo>
                    <a:pt x="262168" y="5874"/>
                    <a:pt x="273675" y="1"/>
                    <a:pt x="286553" y="1"/>
                  </a:cubicBezTo>
                  <a:lnTo>
                    <a:pt x="289820" y="331"/>
                  </a:lnTo>
                  <a:lnTo>
                    <a:pt x="295895" y="331"/>
                  </a:lnTo>
                  <a:lnTo>
                    <a:pt x="297527" y="1"/>
                  </a:lnTo>
                  <a:lnTo>
                    <a:pt x="632460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27D55-72B1-4DDC-89DA-A9BF6112B877}"/>
                </a:ext>
              </a:extLst>
            </p:cNvPr>
            <p:cNvSpPr txBox="1"/>
            <p:nvPr/>
          </p:nvSpPr>
          <p:spPr>
            <a:xfrm>
              <a:off x="7498777" y="2640824"/>
              <a:ext cx="3058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179D83"/>
                  </a:solidFill>
                </a:rPr>
                <a:t>Collaboration and Professional Learning Networks</a:t>
              </a:r>
              <a:endParaRPr lang="en-US" sz="1600" b="1" dirty="0">
                <a:solidFill>
                  <a:srgbClr val="179D83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898C1C-0CC0-4056-9571-E8D2617099B9}"/>
              </a:ext>
            </a:extLst>
          </p:cNvPr>
          <p:cNvGrpSpPr/>
          <p:nvPr/>
        </p:nvGrpSpPr>
        <p:grpSpPr>
          <a:xfrm>
            <a:off x="6411095" y="4279822"/>
            <a:ext cx="4116826" cy="1157184"/>
            <a:chOff x="6411095" y="3570694"/>
            <a:chExt cx="4116826" cy="1157184"/>
          </a:xfrm>
        </p:grpSpPr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306DE5C4-B6AD-4045-88A8-122BCEDED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1095" y="3570694"/>
              <a:ext cx="4116826" cy="1157184"/>
            </a:xfrm>
            <a:custGeom>
              <a:avLst/>
              <a:gdLst>
                <a:gd name="connsiteX0" fmla="*/ 632460 w 3686991"/>
                <a:gd name="connsiteY0" fmla="*/ 0 h 1036363"/>
                <a:gd name="connsiteX1" fmla="*/ 3208020 w 3686991"/>
                <a:gd name="connsiteY1" fmla="*/ 0 h 1036363"/>
                <a:gd name="connsiteX2" fmla="*/ 3208020 w 3686991"/>
                <a:gd name="connsiteY2" fmla="*/ 1 h 1036363"/>
                <a:gd name="connsiteX3" fmla="*/ 3400161 w 3686991"/>
                <a:gd name="connsiteY3" fmla="*/ 1 h 1036363"/>
                <a:gd name="connsiteX4" fmla="*/ 3400253 w 3686991"/>
                <a:gd name="connsiteY4" fmla="*/ 20 h 1036363"/>
                <a:gd name="connsiteX5" fmla="*/ 3400438 w 3686991"/>
                <a:gd name="connsiteY5" fmla="*/ 1 h 1036363"/>
                <a:gd name="connsiteX6" fmla="*/ 3401610 w 3686991"/>
                <a:gd name="connsiteY6" fmla="*/ 178 h 1036363"/>
                <a:gd name="connsiteX7" fmla="*/ 3403365 w 3686991"/>
                <a:gd name="connsiteY7" fmla="*/ 1 h 1036363"/>
                <a:gd name="connsiteX8" fmla="*/ 3435354 w 3686991"/>
                <a:gd name="connsiteY8" fmla="*/ 15087 h 1036363"/>
                <a:gd name="connsiteX9" fmla="*/ 3436991 w 3686991"/>
                <a:gd name="connsiteY9" fmla="*/ 17785 h 1036363"/>
                <a:gd name="connsiteX10" fmla="*/ 3441224 w 3686991"/>
                <a:gd name="connsiteY10" fmla="*/ 21408 h 1036363"/>
                <a:gd name="connsiteX11" fmla="*/ 3532710 w 3686991"/>
                <a:gd name="connsiteY11" fmla="*/ 201354 h 1036363"/>
                <a:gd name="connsiteX12" fmla="*/ 3532772 w 3686991"/>
                <a:gd name="connsiteY12" fmla="*/ 202148 h 1036363"/>
                <a:gd name="connsiteX13" fmla="*/ 3681045 w 3686991"/>
                <a:gd name="connsiteY13" fmla="*/ 493152 h 1036363"/>
                <a:gd name="connsiteX14" fmla="*/ 3682514 w 3686991"/>
                <a:gd name="connsiteY14" fmla="*/ 498417 h 1036363"/>
                <a:gd name="connsiteX15" fmla="*/ 3682325 w 3686991"/>
                <a:gd name="connsiteY15" fmla="*/ 499957 h 1036363"/>
                <a:gd name="connsiteX16" fmla="*/ 3683733 w 3686991"/>
                <a:gd name="connsiteY16" fmla="*/ 502046 h 1036363"/>
                <a:gd name="connsiteX17" fmla="*/ 3686991 w 3686991"/>
                <a:gd name="connsiteY17" fmla="*/ 518182 h 1036363"/>
                <a:gd name="connsiteX18" fmla="*/ 3683733 w 3686991"/>
                <a:gd name="connsiteY18" fmla="*/ 534318 h 1036363"/>
                <a:gd name="connsiteX19" fmla="*/ 3680570 w 3686991"/>
                <a:gd name="connsiteY19" fmla="*/ 539009 h 1036363"/>
                <a:gd name="connsiteX20" fmla="*/ 3680640 w 3686991"/>
                <a:gd name="connsiteY20" fmla="*/ 539587 h 1036363"/>
                <a:gd name="connsiteX21" fmla="*/ 3679162 w 3686991"/>
                <a:gd name="connsiteY21" fmla="*/ 544849 h 1036363"/>
                <a:gd name="connsiteX22" fmla="*/ 3441677 w 3686991"/>
                <a:gd name="connsiteY22" fmla="*/ 1008689 h 1036363"/>
                <a:gd name="connsiteX23" fmla="*/ 3438273 w 3686991"/>
                <a:gd name="connsiteY23" fmla="*/ 1012965 h 1036363"/>
                <a:gd name="connsiteX24" fmla="*/ 3437065 w 3686991"/>
                <a:gd name="connsiteY24" fmla="*/ 1013632 h 1036363"/>
                <a:gd name="connsiteX25" fmla="*/ 3432426 w 3686991"/>
                <a:gd name="connsiteY25" fmla="*/ 1021278 h 1036363"/>
                <a:gd name="connsiteX26" fmla="*/ 3400438 w 3686991"/>
                <a:gd name="connsiteY26" fmla="*/ 1036363 h 1036363"/>
                <a:gd name="connsiteX27" fmla="*/ 3397171 w 3686991"/>
                <a:gd name="connsiteY27" fmla="*/ 1036034 h 1036363"/>
                <a:gd name="connsiteX28" fmla="*/ 3391096 w 3686991"/>
                <a:gd name="connsiteY28" fmla="*/ 1036034 h 1036363"/>
                <a:gd name="connsiteX29" fmla="*/ 3389464 w 3686991"/>
                <a:gd name="connsiteY29" fmla="*/ 1036363 h 1036363"/>
                <a:gd name="connsiteX30" fmla="*/ 3208020 w 3686991"/>
                <a:gd name="connsiteY30" fmla="*/ 1036363 h 1036363"/>
                <a:gd name="connsiteX31" fmla="*/ 2876541 w 3686991"/>
                <a:gd name="connsiteY31" fmla="*/ 1036363 h 1036363"/>
                <a:gd name="connsiteX32" fmla="*/ 2876265 w 3686991"/>
                <a:gd name="connsiteY32" fmla="*/ 1036363 h 1036363"/>
                <a:gd name="connsiteX33" fmla="*/ 799753 w 3686991"/>
                <a:gd name="connsiteY33" fmla="*/ 1036363 h 1036363"/>
                <a:gd name="connsiteX34" fmla="*/ 632460 w 3686991"/>
                <a:gd name="connsiteY34" fmla="*/ 1036363 h 1036363"/>
                <a:gd name="connsiteX35" fmla="*/ 286830 w 3686991"/>
                <a:gd name="connsiteY35" fmla="*/ 1036363 h 1036363"/>
                <a:gd name="connsiteX36" fmla="*/ 286738 w 3686991"/>
                <a:gd name="connsiteY36" fmla="*/ 1036345 h 1036363"/>
                <a:gd name="connsiteX37" fmla="*/ 286553 w 3686991"/>
                <a:gd name="connsiteY37" fmla="*/ 1036363 h 1036363"/>
                <a:gd name="connsiteX38" fmla="*/ 285381 w 3686991"/>
                <a:gd name="connsiteY38" fmla="*/ 1036186 h 1036363"/>
                <a:gd name="connsiteX39" fmla="*/ 283626 w 3686991"/>
                <a:gd name="connsiteY39" fmla="*/ 1036363 h 1036363"/>
                <a:gd name="connsiteX40" fmla="*/ 245429 w 3686991"/>
                <a:gd name="connsiteY40" fmla="*/ 1011045 h 1036363"/>
                <a:gd name="connsiteX41" fmla="*/ 245413 w 3686991"/>
                <a:gd name="connsiteY41" fmla="*/ 1010963 h 1036363"/>
                <a:gd name="connsiteX42" fmla="*/ 243114 w 3686991"/>
                <a:gd name="connsiteY42" fmla="*/ 1008996 h 1036363"/>
                <a:gd name="connsiteX43" fmla="*/ 170622 w 3686991"/>
                <a:gd name="connsiteY43" fmla="*/ 866408 h 1036363"/>
                <a:gd name="connsiteX44" fmla="*/ 5945 w 3686991"/>
                <a:gd name="connsiteY44" fmla="*/ 543212 h 1036363"/>
                <a:gd name="connsiteX45" fmla="*/ 4477 w 3686991"/>
                <a:gd name="connsiteY45" fmla="*/ 537947 h 1036363"/>
                <a:gd name="connsiteX46" fmla="*/ 4666 w 3686991"/>
                <a:gd name="connsiteY46" fmla="*/ 536407 h 1036363"/>
                <a:gd name="connsiteX47" fmla="*/ 3258 w 3686991"/>
                <a:gd name="connsiteY47" fmla="*/ 534318 h 1036363"/>
                <a:gd name="connsiteX48" fmla="*/ 0 w 3686991"/>
                <a:gd name="connsiteY48" fmla="*/ 518182 h 1036363"/>
                <a:gd name="connsiteX49" fmla="*/ 3258 w 3686991"/>
                <a:gd name="connsiteY49" fmla="*/ 502046 h 1036363"/>
                <a:gd name="connsiteX50" fmla="*/ 6420 w 3686991"/>
                <a:gd name="connsiteY50" fmla="*/ 497355 h 1036363"/>
                <a:gd name="connsiteX51" fmla="*/ 6351 w 3686991"/>
                <a:gd name="connsiteY51" fmla="*/ 496777 h 1036363"/>
                <a:gd name="connsiteX52" fmla="*/ 7829 w 3686991"/>
                <a:gd name="connsiteY52" fmla="*/ 491515 h 1036363"/>
                <a:gd name="connsiteX53" fmla="*/ 245314 w 3686991"/>
                <a:gd name="connsiteY53" fmla="*/ 27675 h 1036363"/>
                <a:gd name="connsiteX54" fmla="*/ 248718 w 3686991"/>
                <a:gd name="connsiteY54" fmla="*/ 23399 h 1036363"/>
                <a:gd name="connsiteX55" fmla="*/ 249926 w 3686991"/>
                <a:gd name="connsiteY55" fmla="*/ 22732 h 1036363"/>
                <a:gd name="connsiteX56" fmla="*/ 254565 w 3686991"/>
                <a:gd name="connsiteY56" fmla="*/ 15087 h 1036363"/>
                <a:gd name="connsiteX57" fmla="*/ 286553 w 3686991"/>
                <a:gd name="connsiteY57" fmla="*/ 1 h 1036363"/>
                <a:gd name="connsiteX58" fmla="*/ 289820 w 3686991"/>
                <a:gd name="connsiteY58" fmla="*/ 331 h 1036363"/>
                <a:gd name="connsiteX59" fmla="*/ 295895 w 3686991"/>
                <a:gd name="connsiteY59" fmla="*/ 331 h 1036363"/>
                <a:gd name="connsiteX60" fmla="*/ 297527 w 3686991"/>
                <a:gd name="connsiteY60" fmla="*/ 1 h 1036363"/>
                <a:gd name="connsiteX61" fmla="*/ 632460 w 3686991"/>
                <a:gd name="connsiteY61" fmla="*/ 1 h 10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86991" h="1036363">
                  <a:moveTo>
                    <a:pt x="632460" y="0"/>
                  </a:moveTo>
                  <a:lnTo>
                    <a:pt x="3208020" y="0"/>
                  </a:lnTo>
                  <a:lnTo>
                    <a:pt x="3208020" y="1"/>
                  </a:lnTo>
                  <a:lnTo>
                    <a:pt x="3400161" y="1"/>
                  </a:lnTo>
                  <a:lnTo>
                    <a:pt x="3400253" y="20"/>
                  </a:lnTo>
                  <a:lnTo>
                    <a:pt x="3400438" y="1"/>
                  </a:lnTo>
                  <a:lnTo>
                    <a:pt x="3401610" y="178"/>
                  </a:lnTo>
                  <a:lnTo>
                    <a:pt x="3403365" y="1"/>
                  </a:lnTo>
                  <a:cubicBezTo>
                    <a:pt x="3416244" y="1"/>
                    <a:pt x="3427750" y="5874"/>
                    <a:pt x="3435354" y="15087"/>
                  </a:cubicBezTo>
                  <a:lnTo>
                    <a:pt x="3436991" y="17785"/>
                  </a:lnTo>
                  <a:lnTo>
                    <a:pt x="3441224" y="21408"/>
                  </a:lnTo>
                  <a:lnTo>
                    <a:pt x="3532710" y="201354"/>
                  </a:lnTo>
                  <a:lnTo>
                    <a:pt x="3532772" y="202148"/>
                  </a:lnTo>
                  <a:lnTo>
                    <a:pt x="3681045" y="493152"/>
                  </a:lnTo>
                  <a:cubicBezTo>
                    <a:pt x="3681908" y="494845"/>
                    <a:pt x="3682387" y="496634"/>
                    <a:pt x="3682514" y="498417"/>
                  </a:cubicBezTo>
                  <a:lnTo>
                    <a:pt x="3682325" y="499957"/>
                  </a:lnTo>
                  <a:lnTo>
                    <a:pt x="3683733" y="502046"/>
                  </a:lnTo>
                  <a:cubicBezTo>
                    <a:pt x="3685831" y="507006"/>
                    <a:pt x="3686991" y="512458"/>
                    <a:pt x="3686991" y="518182"/>
                  </a:cubicBezTo>
                  <a:cubicBezTo>
                    <a:pt x="3686991" y="523906"/>
                    <a:pt x="3685831" y="529359"/>
                    <a:pt x="3683733" y="534318"/>
                  </a:cubicBezTo>
                  <a:lnTo>
                    <a:pt x="3680570" y="539009"/>
                  </a:lnTo>
                  <a:lnTo>
                    <a:pt x="3680640" y="539587"/>
                  </a:lnTo>
                  <a:cubicBezTo>
                    <a:pt x="3680510" y="541370"/>
                    <a:pt x="3680028" y="543157"/>
                    <a:pt x="3679162" y="544849"/>
                  </a:cubicBezTo>
                  <a:lnTo>
                    <a:pt x="3441677" y="1008689"/>
                  </a:lnTo>
                  <a:cubicBezTo>
                    <a:pt x="3440811" y="1010381"/>
                    <a:pt x="3439643" y="1011817"/>
                    <a:pt x="3438273" y="1012965"/>
                  </a:cubicBezTo>
                  <a:lnTo>
                    <a:pt x="3437065" y="1013632"/>
                  </a:lnTo>
                  <a:lnTo>
                    <a:pt x="3432426" y="1021278"/>
                  </a:lnTo>
                  <a:cubicBezTo>
                    <a:pt x="3424823" y="1030491"/>
                    <a:pt x="3413316" y="1036363"/>
                    <a:pt x="3400438" y="1036363"/>
                  </a:cubicBezTo>
                  <a:lnTo>
                    <a:pt x="3397171" y="1036034"/>
                  </a:lnTo>
                  <a:lnTo>
                    <a:pt x="3391096" y="1036034"/>
                  </a:lnTo>
                  <a:lnTo>
                    <a:pt x="3389464" y="1036363"/>
                  </a:lnTo>
                  <a:lnTo>
                    <a:pt x="3208020" y="1036363"/>
                  </a:lnTo>
                  <a:lnTo>
                    <a:pt x="2876541" y="1036363"/>
                  </a:lnTo>
                  <a:lnTo>
                    <a:pt x="2876265" y="1036363"/>
                  </a:lnTo>
                  <a:lnTo>
                    <a:pt x="799753" y="1036363"/>
                  </a:lnTo>
                  <a:lnTo>
                    <a:pt x="632460" y="1036363"/>
                  </a:lnTo>
                  <a:lnTo>
                    <a:pt x="286830" y="1036363"/>
                  </a:lnTo>
                  <a:lnTo>
                    <a:pt x="286738" y="1036345"/>
                  </a:lnTo>
                  <a:lnTo>
                    <a:pt x="286553" y="1036363"/>
                  </a:lnTo>
                  <a:lnTo>
                    <a:pt x="285381" y="1036186"/>
                  </a:lnTo>
                  <a:lnTo>
                    <a:pt x="283626" y="1036363"/>
                  </a:lnTo>
                  <a:cubicBezTo>
                    <a:pt x="266455" y="1036363"/>
                    <a:pt x="251722" y="1025923"/>
                    <a:pt x="245429" y="1011045"/>
                  </a:cubicBezTo>
                  <a:lnTo>
                    <a:pt x="245413" y="1010963"/>
                  </a:lnTo>
                  <a:lnTo>
                    <a:pt x="243114" y="1008996"/>
                  </a:lnTo>
                  <a:lnTo>
                    <a:pt x="170622" y="866408"/>
                  </a:lnTo>
                  <a:lnTo>
                    <a:pt x="5945" y="543212"/>
                  </a:lnTo>
                  <a:cubicBezTo>
                    <a:pt x="5083" y="541519"/>
                    <a:pt x="4604" y="539731"/>
                    <a:pt x="4477" y="537947"/>
                  </a:cubicBezTo>
                  <a:lnTo>
                    <a:pt x="4666" y="536407"/>
                  </a:lnTo>
                  <a:lnTo>
                    <a:pt x="3258" y="534318"/>
                  </a:lnTo>
                  <a:cubicBezTo>
                    <a:pt x="1160" y="529359"/>
                    <a:pt x="0" y="523906"/>
                    <a:pt x="0" y="518182"/>
                  </a:cubicBezTo>
                  <a:cubicBezTo>
                    <a:pt x="0" y="512459"/>
                    <a:pt x="1160" y="507006"/>
                    <a:pt x="3258" y="502046"/>
                  </a:cubicBezTo>
                  <a:lnTo>
                    <a:pt x="6420" y="497355"/>
                  </a:lnTo>
                  <a:lnTo>
                    <a:pt x="6351" y="496777"/>
                  </a:lnTo>
                  <a:cubicBezTo>
                    <a:pt x="6481" y="494994"/>
                    <a:pt x="6963" y="493207"/>
                    <a:pt x="7829" y="491515"/>
                  </a:cubicBezTo>
                  <a:lnTo>
                    <a:pt x="245314" y="27675"/>
                  </a:lnTo>
                  <a:cubicBezTo>
                    <a:pt x="246180" y="25983"/>
                    <a:pt x="247348" y="24547"/>
                    <a:pt x="248718" y="23399"/>
                  </a:cubicBezTo>
                  <a:lnTo>
                    <a:pt x="249926" y="22732"/>
                  </a:lnTo>
                  <a:lnTo>
                    <a:pt x="254565" y="15087"/>
                  </a:lnTo>
                  <a:cubicBezTo>
                    <a:pt x="262168" y="5874"/>
                    <a:pt x="273675" y="1"/>
                    <a:pt x="286553" y="1"/>
                  </a:cubicBezTo>
                  <a:lnTo>
                    <a:pt x="289820" y="331"/>
                  </a:lnTo>
                  <a:lnTo>
                    <a:pt x="295895" y="331"/>
                  </a:lnTo>
                  <a:lnTo>
                    <a:pt x="297527" y="1"/>
                  </a:lnTo>
                  <a:lnTo>
                    <a:pt x="632460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B6F4D5-B081-4FD1-9809-54A1F3CD213E}"/>
                </a:ext>
              </a:extLst>
            </p:cNvPr>
            <p:cNvSpPr txBox="1"/>
            <p:nvPr/>
          </p:nvSpPr>
          <p:spPr>
            <a:xfrm>
              <a:off x="7302618" y="3788951"/>
              <a:ext cx="3058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PH" sz="2000" b="1" dirty="0">
                  <a:solidFill>
                    <a:srgbClr val="FF0000"/>
                  </a:solidFill>
                </a:rPr>
                <a:t>Continued Professional Development</a:t>
              </a:r>
              <a:endParaRPr lang="en-US" sz="2000" b="1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E0216B-20C7-445A-85F6-99C3B99C7D76}"/>
              </a:ext>
            </a:extLst>
          </p:cNvPr>
          <p:cNvGrpSpPr/>
          <p:nvPr/>
        </p:nvGrpSpPr>
        <p:grpSpPr>
          <a:xfrm>
            <a:off x="7228862" y="5504975"/>
            <a:ext cx="4116826" cy="1157184"/>
            <a:chOff x="7228862" y="4795847"/>
            <a:chExt cx="4116826" cy="1157184"/>
          </a:xfrm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0435E23B-ED5F-4900-BAED-121545E02B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8862" y="4795847"/>
              <a:ext cx="4116826" cy="1157184"/>
            </a:xfrm>
            <a:custGeom>
              <a:avLst/>
              <a:gdLst>
                <a:gd name="connsiteX0" fmla="*/ 632460 w 3686991"/>
                <a:gd name="connsiteY0" fmla="*/ 0 h 1036363"/>
                <a:gd name="connsiteX1" fmla="*/ 3208020 w 3686991"/>
                <a:gd name="connsiteY1" fmla="*/ 0 h 1036363"/>
                <a:gd name="connsiteX2" fmla="*/ 3208020 w 3686991"/>
                <a:gd name="connsiteY2" fmla="*/ 1 h 1036363"/>
                <a:gd name="connsiteX3" fmla="*/ 3400161 w 3686991"/>
                <a:gd name="connsiteY3" fmla="*/ 1 h 1036363"/>
                <a:gd name="connsiteX4" fmla="*/ 3400253 w 3686991"/>
                <a:gd name="connsiteY4" fmla="*/ 20 h 1036363"/>
                <a:gd name="connsiteX5" fmla="*/ 3400438 w 3686991"/>
                <a:gd name="connsiteY5" fmla="*/ 1 h 1036363"/>
                <a:gd name="connsiteX6" fmla="*/ 3401610 w 3686991"/>
                <a:gd name="connsiteY6" fmla="*/ 178 h 1036363"/>
                <a:gd name="connsiteX7" fmla="*/ 3403365 w 3686991"/>
                <a:gd name="connsiteY7" fmla="*/ 1 h 1036363"/>
                <a:gd name="connsiteX8" fmla="*/ 3435354 w 3686991"/>
                <a:gd name="connsiteY8" fmla="*/ 15087 h 1036363"/>
                <a:gd name="connsiteX9" fmla="*/ 3436991 w 3686991"/>
                <a:gd name="connsiteY9" fmla="*/ 17785 h 1036363"/>
                <a:gd name="connsiteX10" fmla="*/ 3441224 w 3686991"/>
                <a:gd name="connsiteY10" fmla="*/ 21408 h 1036363"/>
                <a:gd name="connsiteX11" fmla="*/ 3532710 w 3686991"/>
                <a:gd name="connsiteY11" fmla="*/ 201354 h 1036363"/>
                <a:gd name="connsiteX12" fmla="*/ 3532772 w 3686991"/>
                <a:gd name="connsiteY12" fmla="*/ 202148 h 1036363"/>
                <a:gd name="connsiteX13" fmla="*/ 3681045 w 3686991"/>
                <a:gd name="connsiteY13" fmla="*/ 493152 h 1036363"/>
                <a:gd name="connsiteX14" fmla="*/ 3682514 w 3686991"/>
                <a:gd name="connsiteY14" fmla="*/ 498417 h 1036363"/>
                <a:gd name="connsiteX15" fmla="*/ 3682325 w 3686991"/>
                <a:gd name="connsiteY15" fmla="*/ 499957 h 1036363"/>
                <a:gd name="connsiteX16" fmla="*/ 3683733 w 3686991"/>
                <a:gd name="connsiteY16" fmla="*/ 502046 h 1036363"/>
                <a:gd name="connsiteX17" fmla="*/ 3686991 w 3686991"/>
                <a:gd name="connsiteY17" fmla="*/ 518182 h 1036363"/>
                <a:gd name="connsiteX18" fmla="*/ 3683733 w 3686991"/>
                <a:gd name="connsiteY18" fmla="*/ 534318 h 1036363"/>
                <a:gd name="connsiteX19" fmla="*/ 3680570 w 3686991"/>
                <a:gd name="connsiteY19" fmla="*/ 539009 h 1036363"/>
                <a:gd name="connsiteX20" fmla="*/ 3680640 w 3686991"/>
                <a:gd name="connsiteY20" fmla="*/ 539587 h 1036363"/>
                <a:gd name="connsiteX21" fmla="*/ 3679162 w 3686991"/>
                <a:gd name="connsiteY21" fmla="*/ 544849 h 1036363"/>
                <a:gd name="connsiteX22" fmla="*/ 3441677 w 3686991"/>
                <a:gd name="connsiteY22" fmla="*/ 1008689 h 1036363"/>
                <a:gd name="connsiteX23" fmla="*/ 3438273 w 3686991"/>
                <a:gd name="connsiteY23" fmla="*/ 1012965 h 1036363"/>
                <a:gd name="connsiteX24" fmla="*/ 3437065 w 3686991"/>
                <a:gd name="connsiteY24" fmla="*/ 1013632 h 1036363"/>
                <a:gd name="connsiteX25" fmla="*/ 3432426 w 3686991"/>
                <a:gd name="connsiteY25" fmla="*/ 1021278 h 1036363"/>
                <a:gd name="connsiteX26" fmla="*/ 3400438 w 3686991"/>
                <a:gd name="connsiteY26" fmla="*/ 1036363 h 1036363"/>
                <a:gd name="connsiteX27" fmla="*/ 3397171 w 3686991"/>
                <a:gd name="connsiteY27" fmla="*/ 1036034 h 1036363"/>
                <a:gd name="connsiteX28" fmla="*/ 3391096 w 3686991"/>
                <a:gd name="connsiteY28" fmla="*/ 1036034 h 1036363"/>
                <a:gd name="connsiteX29" fmla="*/ 3389464 w 3686991"/>
                <a:gd name="connsiteY29" fmla="*/ 1036363 h 1036363"/>
                <a:gd name="connsiteX30" fmla="*/ 3208020 w 3686991"/>
                <a:gd name="connsiteY30" fmla="*/ 1036363 h 1036363"/>
                <a:gd name="connsiteX31" fmla="*/ 2876541 w 3686991"/>
                <a:gd name="connsiteY31" fmla="*/ 1036363 h 1036363"/>
                <a:gd name="connsiteX32" fmla="*/ 2876265 w 3686991"/>
                <a:gd name="connsiteY32" fmla="*/ 1036363 h 1036363"/>
                <a:gd name="connsiteX33" fmla="*/ 799753 w 3686991"/>
                <a:gd name="connsiteY33" fmla="*/ 1036363 h 1036363"/>
                <a:gd name="connsiteX34" fmla="*/ 632460 w 3686991"/>
                <a:gd name="connsiteY34" fmla="*/ 1036363 h 1036363"/>
                <a:gd name="connsiteX35" fmla="*/ 286830 w 3686991"/>
                <a:gd name="connsiteY35" fmla="*/ 1036363 h 1036363"/>
                <a:gd name="connsiteX36" fmla="*/ 286738 w 3686991"/>
                <a:gd name="connsiteY36" fmla="*/ 1036345 h 1036363"/>
                <a:gd name="connsiteX37" fmla="*/ 286553 w 3686991"/>
                <a:gd name="connsiteY37" fmla="*/ 1036363 h 1036363"/>
                <a:gd name="connsiteX38" fmla="*/ 285381 w 3686991"/>
                <a:gd name="connsiteY38" fmla="*/ 1036186 h 1036363"/>
                <a:gd name="connsiteX39" fmla="*/ 283626 w 3686991"/>
                <a:gd name="connsiteY39" fmla="*/ 1036363 h 1036363"/>
                <a:gd name="connsiteX40" fmla="*/ 245429 w 3686991"/>
                <a:gd name="connsiteY40" fmla="*/ 1011045 h 1036363"/>
                <a:gd name="connsiteX41" fmla="*/ 245413 w 3686991"/>
                <a:gd name="connsiteY41" fmla="*/ 1010963 h 1036363"/>
                <a:gd name="connsiteX42" fmla="*/ 243114 w 3686991"/>
                <a:gd name="connsiteY42" fmla="*/ 1008996 h 1036363"/>
                <a:gd name="connsiteX43" fmla="*/ 170622 w 3686991"/>
                <a:gd name="connsiteY43" fmla="*/ 866408 h 1036363"/>
                <a:gd name="connsiteX44" fmla="*/ 5945 w 3686991"/>
                <a:gd name="connsiteY44" fmla="*/ 543212 h 1036363"/>
                <a:gd name="connsiteX45" fmla="*/ 4477 w 3686991"/>
                <a:gd name="connsiteY45" fmla="*/ 537947 h 1036363"/>
                <a:gd name="connsiteX46" fmla="*/ 4666 w 3686991"/>
                <a:gd name="connsiteY46" fmla="*/ 536407 h 1036363"/>
                <a:gd name="connsiteX47" fmla="*/ 3258 w 3686991"/>
                <a:gd name="connsiteY47" fmla="*/ 534318 h 1036363"/>
                <a:gd name="connsiteX48" fmla="*/ 0 w 3686991"/>
                <a:gd name="connsiteY48" fmla="*/ 518182 h 1036363"/>
                <a:gd name="connsiteX49" fmla="*/ 3258 w 3686991"/>
                <a:gd name="connsiteY49" fmla="*/ 502046 h 1036363"/>
                <a:gd name="connsiteX50" fmla="*/ 6420 w 3686991"/>
                <a:gd name="connsiteY50" fmla="*/ 497355 h 1036363"/>
                <a:gd name="connsiteX51" fmla="*/ 6351 w 3686991"/>
                <a:gd name="connsiteY51" fmla="*/ 496777 h 1036363"/>
                <a:gd name="connsiteX52" fmla="*/ 7829 w 3686991"/>
                <a:gd name="connsiteY52" fmla="*/ 491515 h 1036363"/>
                <a:gd name="connsiteX53" fmla="*/ 245314 w 3686991"/>
                <a:gd name="connsiteY53" fmla="*/ 27675 h 1036363"/>
                <a:gd name="connsiteX54" fmla="*/ 248718 w 3686991"/>
                <a:gd name="connsiteY54" fmla="*/ 23399 h 1036363"/>
                <a:gd name="connsiteX55" fmla="*/ 249926 w 3686991"/>
                <a:gd name="connsiteY55" fmla="*/ 22732 h 1036363"/>
                <a:gd name="connsiteX56" fmla="*/ 254565 w 3686991"/>
                <a:gd name="connsiteY56" fmla="*/ 15087 h 1036363"/>
                <a:gd name="connsiteX57" fmla="*/ 286553 w 3686991"/>
                <a:gd name="connsiteY57" fmla="*/ 1 h 1036363"/>
                <a:gd name="connsiteX58" fmla="*/ 289820 w 3686991"/>
                <a:gd name="connsiteY58" fmla="*/ 331 h 1036363"/>
                <a:gd name="connsiteX59" fmla="*/ 295895 w 3686991"/>
                <a:gd name="connsiteY59" fmla="*/ 331 h 1036363"/>
                <a:gd name="connsiteX60" fmla="*/ 297527 w 3686991"/>
                <a:gd name="connsiteY60" fmla="*/ 1 h 1036363"/>
                <a:gd name="connsiteX61" fmla="*/ 632460 w 3686991"/>
                <a:gd name="connsiteY61" fmla="*/ 1 h 10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86991" h="1036363">
                  <a:moveTo>
                    <a:pt x="632460" y="0"/>
                  </a:moveTo>
                  <a:lnTo>
                    <a:pt x="3208020" y="0"/>
                  </a:lnTo>
                  <a:lnTo>
                    <a:pt x="3208020" y="1"/>
                  </a:lnTo>
                  <a:lnTo>
                    <a:pt x="3400161" y="1"/>
                  </a:lnTo>
                  <a:lnTo>
                    <a:pt x="3400253" y="20"/>
                  </a:lnTo>
                  <a:lnTo>
                    <a:pt x="3400438" y="1"/>
                  </a:lnTo>
                  <a:lnTo>
                    <a:pt x="3401610" y="178"/>
                  </a:lnTo>
                  <a:lnTo>
                    <a:pt x="3403365" y="1"/>
                  </a:lnTo>
                  <a:cubicBezTo>
                    <a:pt x="3416244" y="1"/>
                    <a:pt x="3427750" y="5874"/>
                    <a:pt x="3435354" y="15087"/>
                  </a:cubicBezTo>
                  <a:lnTo>
                    <a:pt x="3436991" y="17785"/>
                  </a:lnTo>
                  <a:lnTo>
                    <a:pt x="3441224" y="21408"/>
                  </a:lnTo>
                  <a:lnTo>
                    <a:pt x="3532710" y="201354"/>
                  </a:lnTo>
                  <a:lnTo>
                    <a:pt x="3532772" y="202148"/>
                  </a:lnTo>
                  <a:lnTo>
                    <a:pt x="3681045" y="493152"/>
                  </a:lnTo>
                  <a:cubicBezTo>
                    <a:pt x="3681908" y="494845"/>
                    <a:pt x="3682387" y="496634"/>
                    <a:pt x="3682514" y="498417"/>
                  </a:cubicBezTo>
                  <a:lnTo>
                    <a:pt x="3682325" y="499957"/>
                  </a:lnTo>
                  <a:lnTo>
                    <a:pt x="3683733" y="502046"/>
                  </a:lnTo>
                  <a:cubicBezTo>
                    <a:pt x="3685831" y="507006"/>
                    <a:pt x="3686991" y="512458"/>
                    <a:pt x="3686991" y="518182"/>
                  </a:cubicBezTo>
                  <a:cubicBezTo>
                    <a:pt x="3686991" y="523906"/>
                    <a:pt x="3685831" y="529359"/>
                    <a:pt x="3683733" y="534318"/>
                  </a:cubicBezTo>
                  <a:lnTo>
                    <a:pt x="3680570" y="539009"/>
                  </a:lnTo>
                  <a:lnTo>
                    <a:pt x="3680640" y="539587"/>
                  </a:lnTo>
                  <a:cubicBezTo>
                    <a:pt x="3680510" y="541370"/>
                    <a:pt x="3680028" y="543157"/>
                    <a:pt x="3679162" y="544849"/>
                  </a:cubicBezTo>
                  <a:lnTo>
                    <a:pt x="3441677" y="1008689"/>
                  </a:lnTo>
                  <a:cubicBezTo>
                    <a:pt x="3440811" y="1010381"/>
                    <a:pt x="3439643" y="1011817"/>
                    <a:pt x="3438273" y="1012965"/>
                  </a:cubicBezTo>
                  <a:lnTo>
                    <a:pt x="3437065" y="1013632"/>
                  </a:lnTo>
                  <a:lnTo>
                    <a:pt x="3432426" y="1021278"/>
                  </a:lnTo>
                  <a:cubicBezTo>
                    <a:pt x="3424823" y="1030491"/>
                    <a:pt x="3413316" y="1036363"/>
                    <a:pt x="3400438" y="1036363"/>
                  </a:cubicBezTo>
                  <a:lnTo>
                    <a:pt x="3397171" y="1036034"/>
                  </a:lnTo>
                  <a:lnTo>
                    <a:pt x="3391096" y="1036034"/>
                  </a:lnTo>
                  <a:lnTo>
                    <a:pt x="3389464" y="1036363"/>
                  </a:lnTo>
                  <a:lnTo>
                    <a:pt x="3208020" y="1036363"/>
                  </a:lnTo>
                  <a:lnTo>
                    <a:pt x="2876541" y="1036363"/>
                  </a:lnTo>
                  <a:lnTo>
                    <a:pt x="2876265" y="1036363"/>
                  </a:lnTo>
                  <a:lnTo>
                    <a:pt x="799753" y="1036363"/>
                  </a:lnTo>
                  <a:lnTo>
                    <a:pt x="632460" y="1036363"/>
                  </a:lnTo>
                  <a:lnTo>
                    <a:pt x="286830" y="1036363"/>
                  </a:lnTo>
                  <a:lnTo>
                    <a:pt x="286738" y="1036345"/>
                  </a:lnTo>
                  <a:lnTo>
                    <a:pt x="286553" y="1036363"/>
                  </a:lnTo>
                  <a:lnTo>
                    <a:pt x="285381" y="1036186"/>
                  </a:lnTo>
                  <a:lnTo>
                    <a:pt x="283626" y="1036363"/>
                  </a:lnTo>
                  <a:cubicBezTo>
                    <a:pt x="266455" y="1036363"/>
                    <a:pt x="251722" y="1025923"/>
                    <a:pt x="245429" y="1011045"/>
                  </a:cubicBezTo>
                  <a:lnTo>
                    <a:pt x="245413" y="1010963"/>
                  </a:lnTo>
                  <a:lnTo>
                    <a:pt x="243114" y="1008996"/>
                  </a:lnTo>
                  <a:lnTo>
                    <a:pt x="170622" y="866408"/>
                  </a:lnTo>
                  <a:lnTo>
                    <a:pt x="5945" y="543212"/>
                  </a:lnTo>
                  <a:cubicBezTo>
                    <a:pt x="5083" y="541519"/>
                    <a:pt x="4604" y="539731"/>
                    <a:pt x="4477" y="537947"/>
                  </a:cubicBezTo>
                  <a:lnTo>
                    <a:pt x="4666" y="536407"/>
                  </a:lnTo>
                  <a:lnTo>
                    <a:pt x="3258" y="534318"/>
                  </a:lnTo>
                  <a:cubicBezTo>
                    <a:pt x="1160" y="529359"/>
                    <a:pt x="0" y="523906"/>
                    <a:pt x="0" y="518182"/>
                  </a:cubicBezTo>
                  <a:cubicBezTo>
                    <a:pt x="0" y="512459"/>
                    <a:pt x="1160" y="507006"/>
                    <a:pt x="3258" y="502046"/>
                  </a:cubicBezTo>
                  <a:lnTo>
                    <a:pt x="6420" y="497355"/>
                  </a:lnTo>
                  <a:lnTo>
                    <a:pt x="6351" y="496777"/>
                  </a:lnTo>
                  <a:cubicBezTo>
                    <a:pt x="6481" y="494994"/>
                    <a:pt x="6963" y="493207"/>
                    <a:pt x="7829" y="491515"/>
                  </a:cubicBezTo>
                  <a:lnTo>
                    <a:pt x="245314" y="27675"/>
                  </a:lnTo>
                  <a:cubicBezTo>
                    <a:pt x="246180" y="25983"/>
                    <a:pt x="247348" y="24547"/>
                    <a:pt x="248718" y="23399"/>
                  </a:cubicBezTo>
                  <a:lnTo>
                    <a:pt x="249926" y="22732"/>
                  </a:lnTo>
                  <a:lnTo>
                    <a:pt x="254565" y="15087"/>
                  </a:lnTo>
                  <a:cubicBezTo>
                    <a:pt x="262168" y="5874"/>
                    <a:pt x="273675" y="1"/>
                    <a:pt x="286553" y="1"/>
                  </a:cubicBezTo>
                  <a:lnTo>
                    <a:pt x="289820" y="331"/>
                  </a:lnTo>
                  <a:lnTo>
                    <a:pt x="295895" y="331"/>
                  </a:lnTo>
                  <a:lnTo>
                    <a:pt x="297527" y="1"/>
                  </a:lnTo>
                  <a:lnTo>
                    <a:pt x="632460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3C47F4-9BAC-416E-946C-472B94C4513B}"/>
                </a:ext>
              </a:extLst>
            </p:cNvPr>
            <p:cNvSpPr txBox="1"/>
            <p:nvPr/>
          </p:nvSpPr>
          <p:spPr>
            <a:xfrm>
              <a:off x="7498777" y="5095850"/>
              <a:ext cx="3058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PH" sz="2000" b="1" dirty="0">
                  <a:solidFill>
                    <a:srgbClr val="0070C0"/>
                  </a:solidFill>
                </a:rPr>
                <a:t>Global Perspectives and Cultural Exchange</a:t>
              </a:r>
              <a:endParaRPr lang="en-US" sz="2000" b="1" dirty="0">
                <a:solidFill>
                  <a:srgbClr val="0070C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53AE9DC4-5AC4-427F-A10F-4B5C73A0DD23}"/>
              </a:ext>
            </a:extLst>
          </p:cNvPr>
          <p:cNvSpPr>
            <a:spLocks noChangeAspect="1"/>
          </p:cNvSpPr>
          <p:nvPr/>
        </p:nvSpPr>
        <p:spPr>
          <a:xfrm>
            <a:off x="609600" y="3615504"/>
            <a:ext cx="1225203" cy="1157182"/>
          </a:xfrm>
          <a:custGeom>
            <a:avLst/>
            <a:gdLst>
              <a:gd name="connsiteX0" fmla="*/ 1462942 w 5395334"/>
              <a:gd name="connsiteY0" fmla="*/ 0 h 5095799"/>
              <a:gd name="connsiteX1" fmla="*/ 3984988 w 5395334"/>
              <a:gd name="connsiteY1" fmla="*/ 0 h 5095799"/>
              <a:gd name="connsiteX2" fmla="*/ 3985441 w 5395334"/>
              <a:gd name="connsiteY2" fmla="*/ 92 h 5095799"/>
              <a:gd name="connsiteX3" fmla="*/ 3986349 w 5395334"/>
              <a:gd name="connsiteY3" fmla="*/ 0 h 5095799"/>
              <a:gd name="connsiteX4" fmla="*/ 3992111 w 5395334"/>
              <a:gd name="connsiteY4" fmla="*/ 871 h 5095799"/>
              <a:gd name="connsiteX5" fmla="*/ 4000743 w 5395334"/>
              <a:gd name="connsiteY5" fmla="*/ 1 h 5095799"/>
              <a:gd name="connsiteX6" fmla="*/ 4158030 w 5395334"/>
              <a:gd name="connsiteY6" fmla="*/ 74177 h 5095799"/>
              <a:gd name="connsiteX7" fmla="*/ 4166080 w 5395334"/>
              <a:gd name="connsiteY7" fmla="*/ 87444 h 5095799"/>
              <a:gd name="connsiteX8" fmla="*/ 4186897 w 5395334"/>
              <a:gd name="connsiteY8" fmla="*/ 105256 h 5095799"/>
              <a:gd name="connsiteX9" fmla="*/ 4636731 w 5395334"/>
              <a:gd name="connsiteY9" fmla="*/ 990052 h 5095799"/>
              <a:gd name="connsiteX10" fmla="*/ 4637035 w 5395334"/>
              <a:gd name="connsiteY10" fmla="*/ 993958 h 5095799"/>
              <a:gd name="connsiteX11" fmla="*/ 5366099 w 5395334"/>
              <a:gd name="connsiteY11" fmla="*/ 2424827 h 5095799"/>
              <a:gd name="connsiteX12" fmla="*/ 5373320 w 5395334"/>
              <a:gd name="connsiteY12" fmla="*/ 2450714 h 5095799"/>
              <a:gd name="connsiteX13" fmla="*/ 5372392 w 5395334"/>
              <a:gd name="connsiteY13" fmla="*/ 2458289 h 5095799"/>
              <a:gd name="connsiteX14" fmla="*/ 5379316 w 5395334"/>
              <a:gd name="connsiteY14" fmla="*/ 2468559 h 5095799"/>
              <a:gd name="connsiteX15" fmla="*/ 5395334 w 5395334"/>
              <a:gd name="connsiteY15" fmla="*/ 2547900 h 5095799"/>
              <a:gd name="connsiteX16" fmla="*/ 5379316 w 5395334"/>
              <a:gd name="connsiteY16" fmla="*/ 2627240 h 5095799"/>
              <a:gd name="connsiteX17" fmla="*/ 5363764 w 5395334"/>
              <a:gd name="connsiteY17" fmla="*/ 2650306 h 5095799"/>
              <a:gd name="connsiteX18" fmla="*/ 5364107 w 5395334"/>
              <a:gd name="connsiteY18" fmla="*/ 2653148 h 5095799"/>
              <a:gd name="connsiteX19" fmla="*/ 5356836 w 5395334"/>
              <a:gd name="connsiteY19" fmla="*/ 2679021 h 5095799"/>
              <a:gd name="connsiteX20" fmla="*/ 4189123 w 5395334"/>
              <a:gd name="connsiteY20" fmla="*/ 4959727 h 5095799"/>
              <a:gd name="connsiteX21" fmla="*/ 4172383 w 5395334"/>
              <a:gd name="connsiteY21" fmla="*/ 4980751 h 5095799"/>
              <a:gd name="connsiteX22" fmla="*/ 4166445 w 5395334"/>
              <a:gd name="connsiteY22" fmla="*/ 4984029 h 5095799"/>
              <a:gd name="connsiteX23" fmla="*/ 4143637 w 5395334"/>
              <a:gd name="connsiteY23" fmla="*/ 5021623 h 5095799"/>
              <a:gd name="connsiteX24" fmla="*/ 3986349 w 5395334"/>
              <a:gd name="connsiteY24" fmla="*/ 5095798 h 5095799"/>
              <a:gd name="connsiteX25" fmla="*/ 3970285 w 5395334"/>
              <a:gd name="connsiteY25" fmla="*/ 5094179 h 5095799"/>
              <a:gd name="connsiteX26" fmla="*/ 3940417 w 5395334"/>
              <a:gd name="connsiteY26" fmla="*/ 5094179 h 5095799"/>
              <a:gd name="connsiteX27" fmla="*/ 3932392 w 5395334"/>
              <a:gd name="connsiteY27" fmla="*/ 5095799 h 5095799"/>
              <a:gd name="connsiteX28" fmla="*/ 1410346 w 5395334"/>
              <a:gd name="connsiteY28" fmla="*/ 5095799 h 5095799"/>
              <a:gd name="connsiteX29" fmla="*/ 1409893 w 5395334"/>
              <a:gd name="connsiteY29" fmla="*/ 5095708 h 5095799"/>
              <a:gd name="connsiteX30" fmla="*/ 1408985 w 5395334"/>
              <a:gd name="connsiteY30" fmla="*/ 5095799 h 5095799"/>
              <a:gd name="connsiteX31" fmla="*/ 1403223 w 5395334"/>
              <a:gd name="connsiteY31" fmla="*/ 5094928 h 5095799"/>
              <a:gd name="connsiteX32" fmla="*/ 1394591 w 5395334"/>
              <a:gd name="connsiteY32" fmla="*/ 5095798 h 5095799"/>
              <a:gd name="connsiteX33" fmla="*/ 1206778 w 5395334"/>
              <a:gd name="connsiteY33" fmla="*/ 4971308 h 5095799"/>
              <a:gd name="connsiteX34" fmla="*/ 1206697 w 5395334"/>
              <a:gd name="connsiteY34" fmla="*/ 4970904 h 5095799"/>
              <a:gd name="connsiteX35" fmla="*/ 1195395 w 5395334"/>
              <a:gd name="connsiteY35" fmla="*/ 4961234 h 5095799"/>
              <a:gd name="connsiteX36" fmla="*/ 838951 w 5395334"/>
              <a:gd name="connsiteY36" fmla="*/ 4260131 h 5095799"/>
              <a:gd name="connsiteX37" fmla="*/ 29235 w 5395334"/>
              <a:gd name="connsiteY37" fmla="*/ 2670972 h 5095799"/>
              <a:gd name="connsiteX38" fmla="*/ 22014 w 5395334"/>
              <a:gd name="connsiteY38" fmla="*/ 2645085 h 5095799"/>
              <a:gd name="connsiteX39" fmla="*/ 22942 w 5395334"/>
              <a:gd name="connsiteY39" fmla="*/ 2637511 h 5095799"/>
              <a:gd name="connsiteX40" fmla="*/ 16019 w 5395334"/>
              <a:gd name="connsiteY40" fmla="*/ 2627240 h 5095799"/>
              <a:gd name="connsiteX41" fmla="*/ 0 w 5395334"/>
              <a:gd name="connsiteY41" fmla="*/ 2547900 h 5095799"/>
              <a:gd name="connsiteX42" fmla="*/ 16019 w 5395334"/>
              <a:gd name="connsiteY42" fmla="*/ 2468559 h 5095799"/>
              <a:gd name="connsiteX43" fmla="*/ 31570 w 5395334"/>
              <a:gd name="connsiteY43" fmla="*/ 2445493 h 5095799"/>
              <a:gd name="connsiteX44" fmla="*/ 31227 w 5395334"/>
              <a:gd name="connsiteY44" fmla="*/ 2442651 h 5095799"/>
              <a:gd name="connsiteX45" fmla="*/ 38498 w 5395334"/>
              <a:gd name="connsiteY45" fmla="*/ 2416779 h 5095799"/>
              <a:gd name="connsiteX46" fmla="*/ 1206211 w 5395334"/>
              <a:gd name="connsiteY46" fmla="*/ 136072 h 5095799"/>
              <a:gd name="connsiteX47" fmla="*/ 1222951 w 5395334"/>
              <a:gd name="connsiteY47" fmla="*/ 115048 h 5095799"/>
              <a:gd name="connsiteX48" fmla="*/ 1228889 w 5395334"/>
              <a:gd name="connsiteY48" fmla="*/ 111770 h 5095799"/>
              <a:gd name="connsiteX49" fmla="*/ 1251698 w 5395334"/>
              <a:gd name="connsiteY49" fmla="*/ 74176 h 5095799"/>
              <a:gd name="connsiteX50" fmla="*/ 1408985 w 5395334"/>
              <a:gd name="connsiteY50" fmla="*/ 1 h 5095799"/>
              <a:gd name="connsiteX51" fmla="*/ 1425049 w 5395334"/>
              <a:gd name="connsiteY51" fmla="*/ 1621 h 5095799"/>
              <a:gd name="connsiteX52" fmla="*/ 1454917 w 5395334"/>
              <a:gd name="connsiteY52" fmla="*/ 1621 h 50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395334" h="5095799">
                <a:moveTo>
                  <a:pt x="1462942" y="0"/>
                </a:moveTo>
                <a:lnTo>
                  <a:pt x="3984988" y="0"/>
                </a:lnTo>
                <a:lnTo>
                  <a:pt x="3985441" y="92"/>
                </a:lnTo>
                <a:lnTo>
                  <a:pt x="3986349" y="0"/>
                </a:lnTo>
                <a:lnTo>
                  <a:pt x="3992111" y="871"/>
                </a:lnTo>
                <a:lnTo>
                  <a:pt x="4000743" y="1"/>
                </a:lnTo>
                <a:cubicBezTo>
                  <a:pt x="4064066" y="1"/>
                  <a:pt x="4120644" y="28876"/>
                  <a:pt x="4158030" y="74177"/>
                </a:cubicBezTo>
                <a:lnTo>
                  <a:pt x="4166080" y="87444"/>
                </a:lnTo>
                <a:lnTo>
                  <a:pt x="4186897" y="105256"/>
                </a:lnTo>
                <a:lnTo>
                  <a:pt x="4636731" y="990052"/>
                </a:lnTo>
                <a:lnTo>
                  <a:pt x="4637035" y="993958"/>
                </a:lnTo>
                <a:lnTo>
                  <a:pt x="5366099" y="2424827"/>
                </a:lnTo>
                <a:cubicBezTo>
                  <a:pt x="5370342" y="2433153"/>
                  <a:pt x="5372696" y="2441945"/>
                  <a:pt x="5373320" y="2450714"/>
                </a:cubicBezTo>
                <a:lnTo>
                  <a:pt x="5372392" y="2458289"/>
                </a:lnTo>
                <a:lnTo>
                  <a:pt x="5379316" y="2468559"/>
                </a:lnTo>
                <a:cubicBezTo>
                  <a:pt x="5389631" y="2492945"/>
                  <a:pt x="5395334" y="2519756"/>
                  <a:pt x="5395334" y="2547900"/>
                </a:cubicBezTo>
                <a:cubicBezTo>
                  <a:pt x="5395334" y="2576042"/>
                  <a:pt x="5389631" y="2602854"/>
                  <a:pt x="5379316" y="2627240"/>
                </a:cubicBezTo>
                <a:lnTo>
                  <a:pt x="5363764" y="2650306"/>
                </a:lnTo>
                <a:lnTo>
                  <a:pt x="5364107" y="2653148"/>
                </a:lnTo>
                <a:cubicBezTo>
                  <a:pt x="5363465" y="2661916"/>
                  <a:pt x="5361095" y="2670703"/>
                  <a:pt x="5356836" y="2679021"/>
                </a:cubicBezTo>
                <a:lnTo>
                  <a:pt x="4189123" y="4959727"/>
                </a:lnTo>
                <a:cubicBezTo>
                  <a:pt x="4184864" y="4968044"/>
                  <a:pt x="4179122" y="4975105"/>
                  <a:pt x="4172383" y="4980751"/>
                </a:cubicBezTo>
                <a:lnTo>
                  <a:pt x="4166445" y="4984029"/>
                </a:lnTo>
                <a:lnTo>
                  <a:pt x="4143637" y="5021623"/>
                </a:lnTo>
                <a:cubicBezTo>
                  <a:pt x="4106251" y="5066924"/>
                  <a:pt x="4049673" y="5095798"/>
                  <a:pt x="3986349" y="5095798"/>
                </a:cubicBezTo>
                <a:lnTo>
                  <a:pt x="3970285" y="5094179"/>
                </a:lnTo>
                <a:lnTo>
                  <a:pt x="3940417" y="5094179"/>
                </a:lnTo>
                <a:lnTo>
                  <a:pt x="3932392" y="5095799"/>
                </a:lnTo>
                <a:lnTo>
                  <a:pt x="1410346" y="5095799"/>
                </a:lnTo>
                <a:lnTo>
                  <a:pt x="1409893" y="5095708"/>
                </a:lnTo>
                <a:lnTo>
                  <a:pt x="1408985" y="5095799"/>
                </a:lnTo>
                <a:lnTo>
                  <a:pt x="1403223" y="5094928"/>
                </a:lnTo>
                <a:lnTo>
                  <a:pt x="1394591" y="5095798"/>
                </a:lnTo>
                <a:cubicBezTo>
                  <a:pt x="1310161" y="5095798"/>
                  <a:pt x="1237720" y="5044466"/>
                  <a:pt x="1206778" y="4971308"/>
                </a:cubicBezTo>
                <a:lnTo>
                  <a:pt x="1206697" y="4970904"/>
                </a:lnTo>
                <a:lnTo>
                  <a:pt x="1195395" y="4961234"/>
                </a:lnTo>
                <a:lnTo>
                  <a:pt x="838951" y="4260131"/>
                </a:lnTo>
                <a:lnTo>
                  <a:pt x="29235" y="2670972"/>
                </a:lnTo>
                <a:cubicBezTo>
                  <a:pt x="24992" y="2662646"/>
                  <a:pt x="22638" y="2653855"/>
                  <a:pt x="22014" y="2645085"/>
                </a:cubicBezTo>
                <a:lnTo>
                  <a:pt x="22942" y="2637511"/>
                </a:lnTo>
                <a:lnTo>
                  <a:pt x="16019" y="2627240"/>
                </a:lnTo>
                <a:cubicBezTo>
                  <a:pt x="5703" y="2602854"/>
                  <a:pt x="0" y="2576044"/>
                  <a:pt x="0" y="2547900"/>
                </a:cubicBezTo>
                <a:cubicBezTo>
                  <a:pt x="0" y="2519757"/>
                  <a:pt x="5703" y="2492945"/>
                  <a:pt x="16019" y="2468559"/>
                </a:cubicBezTo>
                <a:lnTo>
                  <a:pt x="31570" y="2445493"/>
                </a:lnTo>
                <a:lnTo>
                  <a:pt x="31227" y="2442651"/>
                </a:lnTo>
                <a:cubicBezTo>
                  <a:pt x="31869" y="2433883"/>
                  <a:pt x="34240" y="2425097"/>
                  <a:pt x="38498" y="2416779"/>
                </a:cubicBezTo>
                <a:lnTo>
                  <a:pt x="1206211" y="136072"/>
                </a:lnTo>
                <a:cubicBezTo>
                  <a:pt x="1210470" y="127755"/>
                  <a:pt x="1216212" y="120694"/>
                  <a:pt x="1222951" y="115048"/>
                </a:cubicBezTo>
                <a:lnTo>
                  <a:pt x="1228889" y="111770"/>
                </a:lnTo>
                <a:lnTo>
                  <a:pt x="1251698" y="74176"/>
                </a:lnTo>
                <a:cubicBezTo>
                  <a:pt x="1289084" y="28876"/>
                  <a:pt x="1345662" y="1"/>
                  <a:pt x="1408985" y="1"/>
                </a:cubicBezTo>
                <a:lnTo>
                  <a:pt x="1425049" y="1621"/>
                </a:lnTo>
                <a:lnTo>
                  <a:pt x="1454917" y="1621"/>
                </a:lnTo>
                <a:close/>
              </a:path>
            </a:pathLst>
          </a:custGeom>
          <a:solidFill>
            <a:srgbClr val="4CC8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02</a:t>
            </a: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2A8EBC20-2680-4472-81A4-6B837814E990}"/>
              </a:ext>
            </a:extLst>
          </p:cNvPr>
          <p:cNvSpPr>
            <a:spLocks noChangeAspect="1"/>
          </p:cNvSpPr>
          <p:nvPr/>
        </p:nvSpPr>
        <p:spPr>
          <a:xfrm>
            <a:off x="4545338" y="4849536"/>
            <a:ext cx="1225203" cy="1157182"/>
          </a:xfrm>
          <a:custGeom>
            <a:avLst/>
            <a:gdLst>
              <a:gd name="connsiteX0" fmla="*/ 1462942 w 5395334"/>
              <a:gd name="connsiteY0" fmla="*/ 0 h 5095799"/>
              <a:gd name="connsiteX1" fmla="*/ 3984988 w 5395334"/>
              <a:gd name="connsiteY1" fmla="*/ 0 h 5095799"/>
              <a:gd name="connsiteX2" fmla="*/ 3985441 w 5395334"/>
              <a:gd name="connsiteY2" fmla="*/ 92 h 5095799"/>
              <a:gd name="connsiteX3" fmla="*/ 3986349 w 5395334"/>
              <a:gd name="connsiteY3" fmla="*/ 0 h 5095799"/>
              <a:gd name="connsiteX4" fmla="*/ 3992111 w 5395334"/>
              <a:gd name="connsiteY4" fmla="*/ 871 h 5095799"/>
              <a:gd name="connsiteX5" fmla="*/ 4000743 w 5395334"/>
              <a:gd name="connsiteY5" fmla="*/ 1 h 5095799"/>
              <a:gd name="connsiteX6" fmla="*/ 4158030 w 5395334"/>
              <a:gd name="connsiteY6" fmla="*/ 74177 h 5095799"/>
              <a:gd name="connsiteX7" fmla="*/ 4166080 w 5395334"/>
              <a:gd name="connsiteY7" fmla="*/ 87444 h 5095799"/>
              <a:gd name="connsiteX8" fmla="*/ 4186897 w 5395334"/>
              <a:gd name="connsiteY8" fmla="*/ 105256 h 5095799"/>
              <a:gd name="connsiteX9" fmla="*/ 4636731 w 5395334"/>
              <a:gd name="connsiteY9" fmla="*/ 990052 h 5095799"/>
              <a:gd name="connsiteX10" fmla="*/ 4637035 w 5395334"/>
              <a:gd name="connsiteY10" fmla="*/ 993958 h 5095799"/>
              <a:gd name="connsiteX11" fmla="*/ 5366099 w 5395334"/>
              <a:gd name="connsiteY11" fmla="*/ 2424827 h 5095799"/>
              <a:gd name="connsiteX12" fmla="*/ 5373320 w 5395334"/>
              <a:gd name="connsiteY12" fmla="*/ 2450714 h 5095799"/>
              <a:gd name="connsiteX13" fmla="*/ 5372392 w 5395334"/>
              <a:gd name="connsiteY13" fmla="*/ 2458289 h 5095799"/>
              <a:gd name="connsiteX14" fmla="*/ 5379316 w 5395334"/>
              <a:gd name="connsiteY14" fmla="*/ 2468559 h 5095799"/>
              <a:gd name="connsiteX15" fmla="*/ 5395334 w 5395334"/>
              <a:gd name="connsiteY15" fmla="*/ 2547900 h 5095799"/>
              <a:gd name="connsiteX16" fmla="*/ 5379316 w 5395334"/>
              <a:gd name="connsiteY16" fmla="*/ 2627240 h 5095799"/>
              <a:gd name="connsiteX17" fmla="*/ 5363764 w 5395334"/>
              <a:gd name="connsiteY17" fmla="*/ 2650306 h 5095799"/>
              <a:gd name="connsiteX18" fmla="*/ 5364107 w 5395334"/>
              <a:gd name="connsiteY18" fmla="*/ 2653148 h 5095799"/>
              <a:gd name="connsiteX19" fmla="*/ 5356836 w 5395334"/>
              <a:gd name="connsiteY19" fmla="*/ 2679021 h 5095799"/>
              <a:gd name="connsiteX20" fmla="*/ 4189123 w 5395334"/>
              <a:gd name="connsiteY20" fmla="*/ 4959727 h 5095799"/>
              <a:gd name="connsiteX21" fmla="*/ 4172383 w 5395334"/>
              <a:gd name="connsiteY21" fmla="*/ 4980751 h 5095799"/>
              <a:gd name="connsiteX22" fmla="*/ 4166445 w 5395334"/>
              <a:gd name="connsiteY22" fmla="*/ 4984029 h 5095799"/>
              <a:gd name="connsiteX23" fmla="*/ 4143637 w 5395334"/>
              <a:gd name="connsiteY23" fmla="*/ 5021623 h 5095799"/>
              <a:gd name="connsiteX24" fmla="*/ 3986349 w 5395334"/>
              <a:gd name="connsiteY24" fmla="*/ 5095798 h 5095799"/>
              <a:gd name="connsiteX25" fmla="*/ 3970285 w 5395334"/>
              <a:gd name="connsiteY25" fmla="*/ 5094179 h 5095799"/>
              <a:gd name="connsiteX26" fmla="*/ 3940417 w 5395334"/>
              <a:gd name="connsiteY26" fmla="*/ 5094179 h 5095799"/>
              <a:gd name="connsiteX27" fmla="*/ 3932392 w 5395334"/>
              <a:gd name="connsiteY27" fmla="*/ 5095799 h 5095799"/>
              <a:gd name="connsiteX28" fmla="*/ 1410346 w 5395334"/>
              <a:gd name="connsiteY28" fmla="*/ 5095799 h 5095799"/>
              <a:gd name="connsiteX29" fmla="*/ 1409893 w 5395334"/>
              <a:gd name="connsiteY29" fmla="*/ 5095708 h 5095799"/>
              <a:gd name="connsiteX30" fmla="*/ 1408985 w 5395334"/>
              <a:gd name="connsiteY30" fmla="*/ 5095799 h 5095799"/>
              <a:gd name="connsiteX31" fmla="*/ 1403223 w 5395334"/>
              <a:gd name="connsiteY31" fmla="*/ 5094928 h 5095799"/>
              <a:gd name="connsiteX32" fmla="*/ 1394591 w 5395334"/>
              <a:gd name="connsiteY32" fmla="*/ 5095798 h 5095799"/>
              <a:gd name="connsiteX33" fmla="*/ 1206778 w 5395334"/>
              <a:gd name="connsiteY33" fmla="*/ 4971308 h 5095799"/>
              <a:gd name="connsiteX34" fmla="*/ 1206697 w 5395334"/>
              <a:gd name="connsiteY34" fmla="*/ 4970904 h 5095799"/>
              <a:gd name="connsiteX35" fmla="*/ 1195395 w 5395334"/>
              <a:gd name="connsiteY35" fmla="*/ 4961234 h 5095799"/>
              <a:gd name="connsiteX36" fmla="*/ 838951 w 5395334"/>
              <a:gd name="connsiteY36" fmla="*/ 4260131 h 5095799"/>
              <a:gd name="connsiteX37" fmla="*/ 29235 w 5395334"/>
              <a:gd name="connsiteY37" fmla="*/ 2670972 h 5095799"/>
              <a:gd name="connsiteX38" fmla="*/ 22014 w 5395334"/>
              <a:gd name="connsiteY38" fmla="*/ 2645085 h 5095799"/>
              <a:gd name="connsiteX39" fmla="*/ 22942 w 5395334"/>
              <a:gd name="connsiteY39" fmla="*/ 2637511 h 5095799"/>
              <a:gd name="connsiteX40" fmla="*/ 16019 w 5395334"/>
              <a:gd name="connsiteY40" fmla="*/ 2627240 h 5095799"/>
              <a:gd name="connsiteX41" fmla="*/ 0 w 5395334"/>
              <a:gd name="connsiteY41" fmla="*/ 2547900 h 5095799"/>
              <a:gd name="connsiteX42" fmla="*/ 16019 w 5395334"/>
              <a:gd name="connsiteY42" fmla="*/ 2468559 h 5095799"/>
              <a:gd name="connsiteX43" fmla="*/ 31570 w 5395334"/>
              <a:gd name="connsiteY43" fmla="*/ 2445493 h 5095799"/>
              <a:gd name="connsiteX44" fmla="*/ 31227 w 5395334"/>
              <a:gd name="connsiteY44" fmla="*/ 2442651 h 5095799"/>
              <a:gd name="connsiteX45" fmla="*/ 38498 w 5395334"/>
              <a:gd name="connsiteY45" fmla="*/ 2416779 h 5095799"/>
              <a:gd name="connsiteX46" fmla="*/ 1206211 w 5395334"/>
              <a:gd name="connsiteY46" fmla="*/ 136072 h 5095799"/>
              <a:gd name="connsiteX47" fmla="*/ 1222951 w 5395334"/>
              <a:gd name="connsiteY47" fmla="*/ 115048 h 5095799"/>
              <a:gd name="connsiteX48" fmla="*/ 1228889 w 5395334"/>
              <a:gd name="connsiteY48" fmla="*/ 111770 h 5095799"/>
              <a:gd name="connsiteX49" fmla="*/ 1251698 w 5395334"/>
              <a:gd name="connsiteY49" fmla="*/ 74176 h 5095799"/>
              <a:gd name="connsiteX50" fmla="*/ 1408985 w 5395334"/>
              <a:gd name="connsiteY50" fmla="*/ 1 h 5095799"/>
              <a:gd name="connsiteX51" fmla="*/ 1425049 w 5395334"/>
              <a:gd name="connsiteY51" fmla="*/ 1621 h 5095799"/>
              <a:gd name="connsiteX52" fmla="*/ 1454917 w 5395334"/>
              <a:gd name="connsiteY52" fmla="*/ 1621 h 50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395334" h="5095799">
                <a:moveTo>
                  <a:pt x="1462942" y="0"/>
                </a:moveTo>
                <a:lnTo>
                  <a:pt x="3984988" y="0"/>
                </a:lnTo>
                <a:lnTo>
                  <a:pt x="3985441" y="92"/>
                </a:lnTo>
                <a:lnTo>
                  <a:pt x="3986349" y="0"/>
                </a:lnTo>
                <a:lnTo>
                  <a:pt x="3992111" y="871"/>
                </a:lnTo>
                <a:lnTo>
                  <a:pt x="4000743" y="1"/>
                </a:lnTo>
                <a:cubicBezTo>
                  <a:pt x="4064066" y="1"/>
                  <a:pt x="4120644" y="28876"/>
                  <a:pt x="4158030" y="74177"/>
                </a:cubicBezTo>
                <a:lnTo>
                  <a:pt x="4166080" y="87444"/>
                </a:lnTo>
                <a:lnTo>
                  <a:pt x="4186897" y="105256"/>
                </a:lnTo>
                <a:lnTo>
                  <a:pt x="4636731" y="990052"/>
                </a:lnTo>
                <a:lnTo>
                  <a:pt x="4637035" y="993958"/>
                </a:lnTo>
                <a:lnTo>
                  <a:pt x="5366099" y="2424827"/>
                </a:lnTo>
                <a:cubicBezTo>
                  <a:pt x="5370342" y="2433153"/>
                  <a:pt x="5372696" y="2441945"/>
                  <a:pt x="5373320" y="2450714"/>
                </a:cubicBezTo>
                <a:lnTo>
                  <a:pt x="5372392" y="2458289"/>
                </a:lnTo>
                <a:lnTo>
                  <a:pt x="5379316" y="2468559"/>
                </a:lnTo>
                <a:cubicBezTo>
                  <a:pt x="5389631" y="2492945"/>
                  <a:pt x="5395334" y="2519756"/>
                  <a:pt x="5395334" y="2547900"/>
                </a:cubicBezTo>
                <a:cubicBezTo>
                  <a:pt x="5395334" y="2576042"/>
                  <a:pt x="5389631" y="2602854"/>
                  <a:pt x="5379316" y="2627240"/>
                </a:cubicBezTo>
                <a:lnTo>
                  <a:pt x="5363764" y="2650306"/>
                </a:lnTo>
                <a:lnTo>
                  <a:pt x="5364107" y="2653148"/>
                </a:lnTo>
                <a:cubicBezTo>
                  <a:pt x="5363465" y="2661916"/>
                  <a:pt x="5361095" y="2670703"/>
                  <a:pt x="5356836" y="2679021"/>
                </a:cubicBezTo>
                <a:lnTo>
                  <a:pt x="4189123" y="4959727"/>
                </a:lnTo>
                <a:cubicBezTo>
                  <a:pt x="4184864" y="4968044"/>
                  <a:pt x="4179122" y="4975105"/>
                  <a:pt x="4172383" y="4980751"/>
                </a:cubicBezTo>
                <a:lnTo>
                  <a:pt x="4166445" y="4984029"/>
                </a:lnTo>
                <a:lnTo>
                  <a:pt x="4143637" y="5021623"/>
                </a:lnTo>
                <a:cubicBezTo>
                  <a:pt x="4106251" y="5066924"/>
                  <a:pt x="4049673" y="5095798"/>
                  <a:pt x="3986349" y="5095798"/>
                </a:cubicBezTo>
                <a:lnTo>
                  <a:pt x="3970285" y="5094179"/>
                </a:lnTo>
                <a:lnTo>
                  <a:pt x="3940417" y="5094179"/>
                </a:lnTo>
                <a:lnTo>
                  <a:pt x="3932392" y="5095799"/>
                </a:lnTo>
                <a:lnTo>
                  <a:pt x="1410346" y="5095799"/>
                </a:lnTo>
                <a:lnTo>
                  <a:pt x="1409893" y="5095708"/>
                </a:lnTo>
                <a:lnTo>
                  <a:pt x="1408985" y="5095799"/>
                </a:lnTo>
                <a:lnTo>
                  <a:pt x="1403223" y="5094928"/>
                </a:lnTo>
                <a:lnTo>
                  <a:pt x="1394591" y="5095798"/>
                </a:lnTo>
                <a:cubicBezTo>
                  <a:pt x="1310161" y="5095798"/>
                  <a:pt x="1237720" y="5044466"/>
                  <a:pt x="1206778" y="4971308"/>
                </a:cubicBezTo>
                <a:lnTo>
                  <a:pt x="1206697" y="4970904"/>
                </a:lnTo>
                <a:lnTo>
                  <a:pt x="1195395" y="4961234"/>
                </a:lnTo>
                <a:lnTo>
                  <a:pt x="838951" y="4260131"/>
                </a:lnTo>
                <a:lnTo>
                  <a:pt x="29235" y="2670972"/>
                </a:lnTo>
                <a:cubicBezTo>
                  <a:pt x="24992" y="2662646"/>
                  <a:pt x="22638" y="2653855"/>
                  <a:pt x="22014" y="2645085"/>
                </a:cubicBezTo>
                <a:lnTo>
                  <a:pt x="22942" y="2637511"/>
                </a:lnTo>
                <a:lnTo>
                  <a:pt x="16019" y="2627240"/>
                </a:lnTo>
                <a:cubicBezTo>
                  <a:pt x="5703" y="2602854"/>
                  <a:pt x="0" y="2576044"/>
                  <a:pt x="0" y="2547900"/>
                </a:cubicBezTo>
                <a:cubicBezTo>
                  <a:pt x="0" y="2519757"/>
                  <a:pt x="5703" y="2492945"/>
                  <a:pt x="16019" y="2468559"/>
                </a:cubicBezTo>
                <a:lnTo>
                  <a:pt x="31570" y="2445493"/>
                </a:lnTo>
                <a:lnTo>
                  <a:pt x="31227" y="2442651"/>
                </a:lnTo>
                <a:cubicBezTo>
                  <a:pt x="31869" y="2433883"/>
                  <a:pt x="34240" y="2425097"/>
                  <a:pt x="38498" y="2416779"/>
                </a:cubicBezTo>
                <a:lnTo>
                  <a:pt x="1206211" y="136072"/>
                </a:lnTo>
                <a:cubicBezTo>
                  <a:pt x="1210470" y="127755"/>
                  <a:pt x="1216212" y="120694"/>
                  <a:pt x="1222951" y="115048"/>
                </a:cubicBezTo>
                <a:lnTo>
                  <a:pt x="1228889" y="111770"/>
                </a:lnTo>
                <a:lnTo>
                  <a:pt x="1251698" y="74176"/>
                </a:lnTo>
                <a:cubicBezTo>
                  <a:pt x="1289084" y="28876"/>
                  <a:pt x="1345662" y="1"/>
                  <a:pt x="1408985" y="1"/>
                </a:cubicBezTo>
                <a:lnTo>
                  <a:pt x="1425049" y="1621"/>
                </a:lnTo>
                <a:lnTo>
                  <a:pt x="1454917" y="1621"/>
                </a:lnTo>
                <a:close/>
              </a:path>
            </a:pathLst>
          </a:custGeom>
          <a:solidFill>
            <a:srgbClr val="F4C95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03</a:t>
            </a:r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2246E32D-7460-43B8-A552-3906F5B24AD1}"/>
              </a:ext>
            </a:extLst>
          </p:cNvPr>
          <p:cNvSpPr>
            <a:spLocks noChangeAspect="1"/>
          </p:cNvSpPr>
          <p:nvPr/>
        </p:nvSpPr>
        <p:spPr>
          <a:xfrm>
            <a:off x="10245643" y="2364479"/>
            <a:ext cx="1225203" cy="1157182"/>
          </a:xfrm>
          <a:custGeom>
            <a:avLst/>
            <a:gdLst>
              <a:gd name="connsiteX0" fmla="*/ 1462942 w 5395334"/>
              <a:gd name="connsiteY0" fmla="*/ 0 h 5095799"/>
              <a:gd name="connsiteX1" fmla="*/ 3984988 w 5395334"/>
              <a:gd name="connsiteY1" fmla="*/ 0 h 5095799"/>
              <a:gd name="connsiteX2" fmla="*/ 3985441 w 5395334"/>
              <a:gd name="connsiteY2" fmla="*/ 92 h 5095799"/>
              <a:gd name="connsiteX3" fmla="*/ 3986349 w 5395334"/>
              <a:gd name="connsiteY3" fmla="*/ 0 h 5095799"/>
              <a:gd name="connsiteX4" fmla="*/ 3992111 w 5395334"/>
              <a:gd name="connsiteY4" fmla="*/ 871 h 5095799"/>
              <a:gd name="connsiteX5" fmla="*/ 4000743 w 5395334"/>
              <a:gd name="connsiteY5" fmla="*/ 1 h 5095799"/>
              <a:gd name="connsiteX6" fmla="*/ 4158030 w 5395334"/>
              <a:gd name="connsiteY6" fmla="*/ 74177 h 5095799"/>
              <a:gd name="connsiteX7" fmla="*/ 4166080 w 5395334"/>
              <a:gd name="connsiteY7" fmla="*/ 87444 h 5095799"/>
              <a:gd name="connsiteX8" fmla="*/ 4186897 w 5395334"/>
              <a:gd name="connsiteY8" fmla="*/ 105256 h 5095799"/>
              <a:gd name="connsiteX9" fmla="*/ 4636731 w 5395334"/>
              <a:gd name="connsiteY9" fmla="*/ 990052 h 5095799"/>
              <a:gd name="connsiteX10" fmla="*/ 4637035 w 5395334"/>
              <a:gd name="connsiteY10" fmla="*/ 993958 h 5095799"/>
              <a:gd name="connsiteX11" fmla="*/ 5366099 w 5395334"/>
              <a:gd name="connsiteY11" fmla="*/ 2424827 h 5095799"/>
              <a:gd name="connsiteX12" fmla="*/ 5373320 w 5395334"/>
              <a:gd name="connsiteY12" fmla="*/ 2450714 h 5095799"/>
              <a:gd name="connsiteX13" fmla="*/ 5372392 w 5395334"/>
              <a:gd name="connsiteY13" fmla="*/ 2458289 h 5095799"/>
              <a:gd name="connsiteX14" fmla="*/ 5379316 w 5395334"/>
              <a:gd name="connsiteY14" fmla="*/ 2468559 h 5095799"/>
              <a:gd name="connsiteX15" fmla="*/ 5395334 w 5395334"/>
              <a:gd name="connsiteY15" fmla="*/ 2547900 h 5095799"/>
              <a:gd name="connsiteX16" fmla="*/ 5379316 w 5395334"/>
              <a:gd name="connsiteY16" fmla="*/ 2627240 h 5095799"/>
              <a:gd name="connsiteX17" fmla="*/ 5363764 w 5395334"/>
              <a:gd name="connsiteY17" fmla="*/ 2650306 h 5095799"/>
              <a:gd name="connsiteX18" fmla="*/ 5364107 w 5395334"/>
              <a:gd name="connsiteY18" fmla="*/ 2653148 h 5095799"/>
              <a:gd name="connsiteX19" fmla="*/ 5356836 w 5395334"/>
              <a:gd name="connsiteY19" fmla="*/ 2679021 h 5095799"/>
              <a:gd name="connsiteX20" fmla="*/ 4189123 w 5395334"/>
              <a:gd name="connsiteY20" fmla="*/ 4959727 h 5095799"/>
              <a:gd name="connsiteX21" fmla="*/ 4172383 w 5395334"/>
              <a:gd name="connsiteY21" fmla="*/ 4980751 h 5095799"/>
              <a:gd name="connsiteX22" fmla="*/ 4166445 w 5395334"/>
              <a:gd name="connsiteY22" fmla="*/ 4984029 h 5095799"/>
              <a:gd name="connsiteX23" fmla="*/ 4143637 w 5395334"/>
              <a:gd name="connsiteY23" fmla="*/ 5021623 h 5095799"/>
              <a:gd name="connsiteX24" fmla="*/ 3986349 w 5395334"/>
              <a:gd name="connsiteY24" fmla="*/ 5095798 h 5095799"/>
              <a:gd name="connsiteX25" fmla="*/ 3970285 w 5395334"/>
              <a:gd name="connsiteY25" fmla="*/ 5094179 h 5095799"/>
              <a:gd name="connsiteX26" fmla="*/ 3940417 w 5395334"/>
              <a:gd name="connsiteY26" fmla="*/ 5094179 h 5095799"/>
              <a:gd name="connsiteX27" fmla="*/ 3932392 w 5395334"/>
              <a:gd name="connsiteY27" fmla="*/ 5095799 h 5095799"/>
              <a:gd name="connsiteX28" fmla="*/ 1410346 w 5395334"/>
              <a:gd name="connsiteY28" fmla="*/ 5095799 h 5095799"/>
              <a:gd name="connsiteX29" fmla="*/ 1409893 w 5395334"/>
              <a:gd name="connsiteY29" fmla="*/ 5095708 h 5095799"/>
              <a:gd name="connsiteX30" fmla="*/ 1408985 w 5395334"/>
              <a:gd name="connsiteY30" fmla="*/ 5095799 h 5095799"/>
              <a:gd name="connsiteX31" fmla="*/ 1403223 w 5395334"/>
              <a:gd name="connsiteY31" fmla="*/ 5094928 h 5095799"/>
              <a:gd name="connsiteX32" fmla="*/ 1394591 w 5395334"/>
              <a:gd name="connsiteY32" fmla="*/ 5095798 h 5095799"/>
              <a:gd name="connsiteX33" fmla="*/ 1206778 w 5395334"/>
              <a:gd name="connsiteY33" fmla="*/ 4971308 h 5095799"/>
              <a:gd name="connsiteX34" fmla="*/ 1206697 w 5395334"/>
              <a:gd name="connsiteY34" fmla="*/ 4970904 h 5095799"/>
              <a:gd name="connsiteX35" fmla="*/ 1195395 w 5395334"/>
              <a:gd name="connsiteY35" fmla="*/ 4961234 h 5095799"/>
              <a:gd name="connsiteX36" fmla="*/ 838951 w 5395334"/>
              <a:gd name="connsiteY36" fmla="*/ 4260131 h 5095799"/>
              <a:gd name="connsiteX37" fmla="*/ 29235 w 5395334"/>
              <a:gd name="connsiteY37" fmla="*/ 2670972 h 5095799"/>
              <a:gd name="connsiteX38" fmla="*/ 22014 w 5395334"/>
              <a:gd name="connsiteY38" fmla="*/ 2645085 h 5095799"/>
              <a:gd name="connsiteX39" fmla="*/ 22942 w 5395334"/>
              <a:gd name="connsiteY39" fmla="*/ 2637511 h 5095799"/>
              <a:gd name="connsiteX40" fmla="*/ 16019 w 5395334"/>
              <a:gd name="connsiteY40" fmla="*/ 2627240 h 5095799"/>
              <a:gd name="connsiteX41" fmla="*/ 0 w 5395334"/>
              <a:gd name="connsiteY41" fmla="*/ 2547900 h 5095799"/>
              <a:gd name="connsiteX42" fmla="*/ 16019 w 5395334"/>
              <a:gd name="connsiteY42" fmla="*/ 2468559 h 5095799"/>
              <a:gd name="connsiteX43" fmla="*/ 31570 w 5395334"/>
              <a:gd name="connsiteY43" fmla="*/ 2445493 h 5095799"/>
              <a:gd name="connsiteX44" fmla="*/ 31227 w 5395334"/>
              <a:gd name="connsiteY44" fmla="*/ 2442651 h 5095799"/>
              <a:gd name="connsiteX45" fmla="*/ 38498 w 5395334"/>
              <a:gd name="connsiteY45" fmla="*/ 2416779 h 5095799"/>
              <a:gd name="connsiteX46" fmla="*/ 1206211 w 5395334"/>
              <a:gd name="connsiteY46" fmla="*/ 136072 h 5095799"/>
              <a:gd name="connsiteX47" fmla="*/ 1222951 w 5395334"/>
              <a:gd name="connsiteY47" fmla="*/ 115048 h 5095799"/>
              <a:gd name="connsiteX48" fmla="*/ 1228889 w 5395334"/>
              <a:gd name="connsiteY48" fmla="*/ 111770 h 5095799"/>
              <a:gd name="connsiteX49" fmla="*/ 1251698 w 5395334"/>
              <a:gd name="connsiteY49" fmla="*/ 74176 h 5095799"/>
              <a:gd name="connsiteX50" fmla="*/ 1408985 w 5395334"/>
              <a:gd name="connsiteY50" fmla="*/ 1 h 5095799"/>
              <a:gd name="connsiteX51" fmla="*/ 1425049 w 5395334"/>
              <a:gd name="connsiteY51" fmla="*/ 1621 h 5095799"/>
              <a:gd name="connsiteX52" fmla="*/ 1454917 w 5395334"/>
              <a:gd name="connsiteY52" fmla="*/ 1621 h 50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395334" h="5095799">
                <a:moveTo>
                  <a:pt x="1462942" y="0"/>
                </a:moveTo>
                <a:lnTo>
                  <a:pt x="3984988" y="0"/>
                </a:lnTo>
                <a:lnTo>
                  <a:pt x="3985441" y="92"/>
                </a:lnTo>
                <a:lnTo>
                  <a:pt x="3986349" y="0"/>
                </a:lnTo>
                <a:lnTo>
                  <a:pt x="3992111" y="871"/>
                </a:lnTo>
                <a:lnTo>
                  <a:pt x="4000743" y="1"/>
                </a:lnTo>
                <a:cubicBezTo>
                  <a:pt x="4064066" y="1"/>
                  <a:pt x="4120644" y="28876"/>
                  <a:pt x="4158030" y="74177"/>
                </a:cubicBezTo>
                <a:lnTo>
                  <a:pt x="4166080" y="87444"/>
                </a:lnTo>
                <a:lnTo>
                  <a:pt x="4186897" y="105256"/>
                </a:lnTo>
                <a:lnTo>
                  <a:pt x="4636731" y="990052"/>
                </a:lnTo>
                <a:lnTo>
                  <a:pt x="4637035" y="993958"/>
                </a:lnTo>
                <a:lnTo>
                  <a:pt x="5366099" y="2424827"/>
                </a:lnTo>
                <a:cubicBezTo>
                  <a:pt x="5370342" y="2433153"/>
                  <a:pt x="5372696" y="2441945"/>
                  <a:pt x="5373320" y="2450714"/>
                </a:cubicBezTo>
                <a:lnTo>
                  <a:pt x="5372392" y="2458289"/>
                </a:lnTo>
                <a:lnTo>
                  <a:pt x="5379316" y="2468559"/>
                </a:lnTo>
                <a:cubicBezTo>
                  <a:pt x="5389631" y="2492945"/>
                  <a:pt x="5395334" y="2519756"/>
                  <a:pt x="5395334" y="2547900"/>
                </a:cubicBezTo>
                <a:cubicBezTo>
                  <a:pt x="5395334" y="2576042"/>
                  <a:pt x="5389631" y="2602854"/>
                  <a:pt x="5379316" y="2627240"/>
                </a:cubicBezTo>
                <a:lnTo>
                  <a:pt x="5363764" y="2650306"/>
                </a:lnTo>
                <a:lnTo>
                  <a:pt x="5364107" y="2653148"/>
                </a:lnTo>
                <a:cubicBezTo>
                  <a:pt x="5363465" y="2661916"/>
                  <a:pt x="5361095" y="2670703"/>
                  <a:pt x="5356836" y="2679021"/>
                </a:cubicBezTo>
                <a:lnTo>
                  <a:pt x="4189123" y="4959727"/>
                </a:lnTo>
                <a:cubicBezTo>
                  <a:pt x="4184864" y="4968044"/>
                  <a:pt x="4179122" y="4975105"/>
                  <a:pt x="4172383" y="4980751"/>
                </a:cubicBezTo>
                <a:lnTo>
                  <a:pt x="4166445" y="4984029"/>
                </a:lnTo>
                <a:lnTo>
                  <a:pt x="4143637" y="5021623"/>
                </a:lnTo>
                <a:cubicBezTo>
                  <a:pt x="4106251" y="5066924"/>
                  <a:pt x="4049673" y="5095798"/>
                  <a:pt x="3986349" y="5095798"/>
                </a:cubicBezTo>
                <a:lnTo>
                  <a:pt x="3970285" y="5094179"/>
                </a:lnTo>
                <a:lnTo>
                  <a:pt x="3940417" y="5094179"/>
                </a:lnTo>
                <a:lnTo>
                  <a:pt x="3932392" y="5095799"/>
                </a:lnTo>
                <a:lnTo>
                  <a:pt x="1410346" y="5095799"/>
                </a:lnTo>
                <a:lnTo>
                  <a:pt x="1409893" y="5095708"/>
                </a:lnTo>
                <a:lnTo>
                  <a:pt x="1408985" y="5095799"/>
                </a:lnTo>
                <a:lnTo>
                  <a:pt x="1403223" y="5094928"/>
                </a:lnTo>
                <a:lnTo>
                  <a:pt x="1394591" y="5095798"/>
                </a:lnTo>
                <a:cubicBezTo>
                  <a:pt x="1310161" y="5095798"/>
                  <a:pt x="1237720" y="5044466"/>
                  <a:pt x="1206778" y="4971308"/>
                </a:cubicBezTo>
                <a:lnTo>
                  <a:pt x="1206697" y="4970904"/>
                </a:lnTo>
                <a:lnTo>
                  <a:pt x="1195395" y="4961234"/>
                </a:lnTo>
                <a:lnTo>
                  <a:pt x="838951" y="4260131"/>
                </a:lnTo>
                <a:lnTo>
                  <a:pt x="29235" y="2670972"/>
                </a:lnTo>
                <a:cubicBezTo>
                  <a:pt x="24992" y="2662646"/>
                  <a:pt x="22638" y="2653855"/>
                  <a:pt x="22014" y="2645085"/>
                </a:cubicBezTo>
                <a:lnTo>
                  <a:pt x="22942" y="2637511"/>
                </a:lnTo>
                <a:lnTo>
                  <a:pt x="16019" y="2627240"/>
                </a:lnTo>
                <a:cubicBezTo>
                  <a:pt x="5703" y="2602854"/>
                  <a:pt x="0" y="2576044"/>
                  <a:pt x="0" y="2547900"/>
                </a:cubicBezTo>
                <a:cubicBezTo>
                  <a:pt x="0" y="2519757"/>
                  <a:pt x="5703" y="2492945"/>
                  <a:pt x="16019" y="2468559"/>
                </a:cubicBezTo>
                <a:lnTo>
                  <a:pt x="31570" y="2445493"/>
                </a:lnTo>
                <a:lnTo>
                  <a:pt x="31227" y="2442651"/>
                </a:lnTo>
                <a:cubicBezTo>
                  <a:pt x="31869" y="2433883"/>
                  <a:pt x="34240" y="2425097"/>
                  <a:pt x="38498" y="2416779"/>
                </a:cubicBezTo>
                <a:lnTo>
                  <a:pt x="1206211" y="136072"/>
                </a:lnTo>
                <a:cubicBezTo>
                  <a:pt x="1210470" y="127755"/>
                  <a:pt x="1216212" y="120694"/>
                  <a:pt x="1222951" y="115048"/>
                </a:cubicBezTo>
                <a:lnTo>
                  <a:pt x="1228889" y="111770"/>
                </a:lnTo>
                <a:lnTo>
                  <a:pt x="1251698" y="74176"/>
                </a:lnTo>
                <a:cubicBezTo>
                  <a:pt x="1289084" y="28876"/>
                  <a:pt x="1345662" y="1"/>
                  <a:pt x="1408985" y="1"/>
                </a:cubicBezTo>
                <a:lnTo>
                  <a:pt x="1425049" y="1621"/>
                </a:lnTo>
                <a:lnTo>
                  <a:pt x="1454917" y="1621"/>
                </a:lnTo>
                <a:close/>
              </a:path>
            </a:pathLst>
          </a:custGeom>
          <a:solidFill>
            <a:srgbClr val="57CCC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04</a:t>
            </a:r>
          </a:p>
        </p:txBody>
      </p:sp>
      <p:sp>
        <p:nvSpPr>
          <p:cNvPr id="26" name="Freeform: Shape 24">
            <a:extLst>
              <a:ext uri="{FF2B5EF4-FFF2-40B4-BE49-F238E27FC236}">
                <a16:creationId xmlns:a16="http://schemas.microsoft.com/office/drawing/2014/main" id="{092FDD83-D5BB-4E35-9DD1-1B8A630860E1}"/>
              </a:ext>
            </a:extLst>
          </p:cNvPr>
          <p:cNvSpPr>
            <a:spLocks noChangeAspect="1"/>
          </p:cNvSpPr>
          <p:nvPr/>
        </p:nvSpPr>
        <p:spPr>
          <a:xfrm>
            <a:off x="6247327" y="3615504"/>
            <a:ext cx="1225203" cy="1157182"/>
          </a:xfrm>
          <a:custGeom>
            <a:avLst/>
            <a:gdLst>
              <a:gd name="connsiteX0" fmla="*/ 1462942 w 5395334"/>
              <a:gd name="connsiteY0" fmla="*/ 0 h 5095799"/>
              <a:gd name="connsiteX1" fmla="*/ 3984988 w 5395334"/>
              <a:gd name="connsiteY1" fmla="*/ 0 h 5095799"/>
              <a:gd name="connsiteX2" fmla="*/ 3985441 w 5395334"/>
              <a:gd name="connsiteY2" fmla="*/ 92 h 5095799"/>
              <a:gd name="connsiteX3" fmla="*/ 3986349 w 5395334"/>
              <a:gd name="connsiteY3" fmla="*/ 0 h 5095799"/>
              <a:gd name="connsiteX4" fmla="*/ 3992111 w 5395334"/>
              <a:gd name="connsiteY4" fmla="*/ 871 h 5095799"/>
              <a:gd name="connsiteX5" fmla="*/ 4000743 w 5395334"/>
              <a:gd name="connsiteY5" fmla="*/ 1 h 5095799"/>
              <a:gd name="connsiteX6" fmla="*/ 4158030 w 5395334"/>
              <a:gd name="connsiteY6" fmla="*/ 74177 h 5095799"/>
              <a:gd name="connsiteX7" fmla="*/ 4166080 w 5395334"/>
              <a:gd name="connsiteY7" fmla="*/ 87444 h 5095799"/>
              <a:gd name="connsiteX8" fmla="*/ 4186897 w 5395334"/>
              <a:gd name="connsiteY8" fmla="*/ 105256 h 5095799"/>
              <a:gd name="connsiteX9" fmla="*/ 4636731 w 5395334"/>
              <a:gd name="connsiteY9" fmla="*/ 990052 h 5095799"/>
              <a:gd name="connsiteX10" fmla="*/ 4637035 w 5395334"/>
              <a:gd name="connsiteY10" fmla="*/ 993958 h 5095799"/>
              <a:gd name="connsiteX11" fmla="*/ 5366099 w 5395334"/>
              <a:gd name="connsiteY11" fmla="*/ 2424827 h 5095799"/>
              <a:gd name="connsiteX12" fmla="*/ 5373320 w 5395334"/>
              <a:gd name="connsiteY12" fmla="*/ 2450714 h 5095799"/>
              <a:gd name="connsiteX13" fmla="*/ 5372392 w 5395334"/>
              <a:gd name="connsiteY13" fmla="*/ 2458289 h 5095799"/>
              <a:gd name="connsiteX14" fmla="*/ 5379316 w 5395334"/>
              <a:gd name="connsiteY14" fmla="*/ 2468559 h 5095799"/>
              <a:gd name="connsiteX15" fmla="*/ 5395334 w 5395334"/>
              <a:gd name="connsiteY15" fmla="*/ 2547900 h 5095799"/>
              <a:gd name="connsiteX16" fmla="*/ 5379316 w 5395334"/>
              <a:gd name="connsiteY16" fmla="*/ 2627240 h 5095799"/>
              <a:gd name="connsiteX17" fmla="*/ 5363764 w 5395334"/>
              <a:gd name="connsiteY17" fmla="*/ 2650306 h 5095799"/>
              <a:gd name="connsiteX18" fmla="*/ 5364107 w 5395334"/>
              <a:gd name="connsiteY18" fmla="*/ 2653148 h 5095799"/>
              <a:gd name="connsiteX19" fmla="*/ 5356836 w 5395334"/>
              <a:gd name="connsiteY19" fmla="*/ 2679021 h 5095799"/>
              <a:gd name="connsiteX20" fmla="*/ 4189123 w 5395334"/>
              <a:gd name="connsiteY20" fmla="*/ 4959727 h 5095799"/>
              <a:gd name="connsiteX21" fmla="*/ 4172383 w 5395334"/>
              <a:gd name="connsiteY21" fmla="*/ 4980751 h 5095799"/>
              <a:gd name="connsiteX22" fmla="*/ 4166445 w 5395334"/>
              <a:gd name="connsiteY22" fmla="*/ 4984029 h 5095799"/>
              <a:gd name="connsiteX23" fmla="*/ 4143637 w 5395334"/>
              <a:gd name="connsiteY23" fmla="*/ 5021623 h 5095799"/>
              <a:gd name="connsiteX24" fmla="*/ 3986349 w 5395334"/>
              <a:gd name="connsiteY24" fmla="*/ 5095798 h 5095799"/>
              <a:gd name="connsiteX25" fmla="*/ 3970285 w 5395334"/>
              <a:gd name="connsiteY25" fmla="*/ 5094179 h 5095799"/>
              <a:gd name="connsiteX26" fmla="*/ 3940417 w 5395334"/>
              <a:gd name="connsiteY26" fmla="*/ 5094179 h 5095799"/>
              <a:gd name="connsiteX27" fmla="*/ 3932392 w 5395334"/>
              <a:gd name="connsiteY27" fmla="*/ 5095799 h 5095799"/>
              <a:gd name="connsiteX28" fmla="*/ 1410346 w 5395334"/>
              <a:gd name="connsiteY28" fmla="*/ 5095799 h 5095799"/>
              <a:gd name="connsiteX29" fmla="*/ 1409893 w 5395334"/>
              <a:gd name="connsiteY29" fmla="*/ 5095708 h 5095799"/>
              <a:gd name="connsiteX30" fmla="*/ 1408985 w 5395334"/>
              <a:gd name="connsiteY30" fmla="*/ 5095799 h 5095799"/>
              <a:gd name="connsiteX31" fmla="*/ 1403223 w 5395334"/>
              <a:gd name="connsiteY31" fmla="*/ 5094928 h 5095799"/>
              <a:gd name="connsiteX32" fmla="*/ 1394591 w 5395334"/>
              <a:gd name="connsiteY32" fmla="*/ 5095798 h 5095799"/>
              <a:gd name="connsiteX33" fmla="*/ 1206778 w 5395334"/>
              <a:gd name="connsiteY33" fmla="*/ 4971308 h 5095799"/>
              <a:gd name="connsiteX34" fmla="*/ 1206697 w 5395334"/>
              <a:gd name="connsiteY34" fmla="*/ 4970904 h 5095799"/>
              <a:gd name="connsiteX35" fmla="*/ 1195395 w 5395334"/>
              <a:gd name="connsiteY35" fmla="*/ 4961234 h 5095799"/>
              <a:gd name="connsiteX36" fmla="*/ 838951 w 5395334"/>
              <a:gd name="connsiteY36" fmla="*/ 4260131 h 5095799"/>
              <a:gd name="connsiteX37" fmla="*/ 29235 w 5395334"/>
              <a:gd name="connsiteY37" fmla="*/ 2670972 h 5095799"/>
              <a:gd name="connsiteX38" fmla="*/ 22014 w 5395334"/>
              <a:gd name="connsiteY38" fmla="*/ 2645085 h 5095799"/>
              <a:gd name="connsiteX39" fmla="*/ 22942 w 5395334"/>
              <a:gd name="connsiteY39" fmla="*/ 2637511 h 5095799"/>
              <a:gd name="connsiteX40" fmla="*/ 16019 w 5395334"/>
              <a:gd name="connsiteY40" fmla="*/ 2627240 h 5095799"/>
              <a:gd name="connsiteX41" fmla="*/ 0 w 5395334"/>
              <a:gd name="connsiteY41" fmla="*/ 2547900 h 5095799"/>
              <a:gd name="connsiteX42" fmla="*/ 16019 w 5395334"/>
              <a:gd name="connsiteY42" fmla="*/ 2468559 h 5095799"/>
              <a:gd name="connsiteX43" fmla="*/ 31570 w 5395334"/>
              <a:gd name="connsiteY43" fmla="*/ 2445493 h 5095799"/>
              <a:gd name="connsiteX44" fmla="*/ 31227 w 5395334"/>
              <a:gd name="connsiteY44" fmla="*/ 2442651 h 5095799"/>
              <a:gd name="connsiteX45" fmla="*/ 38498 w 5395334"/>
              <a:gd name="connsiteY45" fmla="*/ 2416779 h 5095799"/>
              <a:gd name="connsiteX46" fmla="*/ 1206211 w 5395334"/>
              <a:gd name="connsiteY46" fmla="*/ 136072 h 5095799"/>
              <a:gd name="connsiteX47" fmla="*/ 1222951 w 5395334"/>
              <a:gd name="connsiteY47" fmla="*/ 115048 h 5095799"/>
              <a:gd name="connsiteX48" fmla="*/ 1228889 w 5395334"/>
              <a:gd name="connsiteY48" fmla="*/ 111770 h 5095799"/>
              <a:gd name="connsiteX49" fmla="*/ 1251698 w 5395334"/>
              <a:gd name="connsiteY49" fmla="*/ 74176 h 5095799"/>
              <a:gd name="connsiteX50" fmla="*/ 1408985 w 5395334"/>
              <a:gd name="connsiteY50" fmla="*/ 1 h 5095799"/>
              <a:gd name="connsiteX51" fmla="*/ 1425049 w 5395334"/>
              <a:gd name="connsiteY51" fmla="*/ 1621 h 5095799"/>
              <a:gd name="connsiteX52" fmla="*/ 1454917 w 5395334"/>
              <a:gd name="connsiteY52" fmla="*/ 1621 h 50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395334" h="5095799">
                <a:moveTo>
                  <a:pt x="1462942" y="0"/>
                </a:moveTo>
                <a:lnTo>
                  <a:pt x="3984988" y="0"/>
                </a:lnTo>
                <a:lnTo>
                  <a:pt x="3985441" y="92"/>
                </a:lnTo>
                <a:lnTo>
                  <a:pt x="3986349" y="0"/>
                </a:lnTo>
                <a:lnTo>
                  <a:pt x="3992111" y="871"/>
                </a:lnTo>
                <a:lnTo>
                  <a:pt x="4000743" y="1"/>
                </a:lnTo>
                <a:cubicBezTo>
                  <a:pt x="4064066" y="1"/>
                  <a:pt x="4120644" y="28876"/>
                  <a:pt x="4158030" y="74177"/>
                </a:cubicBezTo>
                <a:lnTo>
                  <a:pt x="4166080" y="87444"/>
                </a:lnTo>
                <a:lnTo>
                  <a:pt x="4186897" y="105256"/>
                </a:lnTo>
                <a:lnTo>
                  <a:pt x="4636731" y="990052"/>
                </a:lnTo>
                <a:lnTo>
                  <a:pt x="4637035" y="993958"/>
                </a:lnTo>
                <a:lnTo>
                  <a:pt x="5366099" y="2424827"/>
                </a:lnTo>
                <a:cubicBezTo>
                  <a:pt x="5370342" y="2433153"/>
                  <a:pt x="5372696" y="2441945"/>
                  <a:pt x="5373320" y="2450714"/>
                </a:cubicBezTo>
                <a:lnTo>
                  <a:pt x="5372392" y="2458289"/>
                </a:lnTo>
                <a:lnTo>
                  <a:pt x="5379316" y="2468559"/>
                </a:lnTo>
                <a:cubicBezTo>
                  <a:pt x="5389631" y="2492945"/>
                  <a:pt x="5395334" y="2519756"/>
                  <a:pt x="5395334" y="2547900"/>
                </a:cubicBezTo>
                <a:cubicBezTo>
                  <a:pt x="5395334" y="2576042"/>
                  <a:pt x="5389631" y="2602854"/>
                  <a:pt x="5379316" y="2627240"/>
                </a:cubicBezTo>
                <a:lnTo>
                  <a:pt x="5363764" y="2650306"/>
                </a:lnTo>
                <a:lnTo>
                  <a:pt x="5364107" y="2653148"/>
                </a:lnTo>
                <a:cubicBezTo>
                  <a:pt x="5363465" y="2661916"/>
                  <a:pt x="5361095" y="2670703"/>
                  <a:pt x="5356836" y="2679021"/>
                </a:cubicBezTo>
                <a:lnTo>
                  <a:pt x="4189123" y="4959727"/>
                </a:lnTo>
                <a:cubicBezTo>
                  <a:pt x="4184864" y="4968044"/>
                  <a:pt x="4179122" y="4975105"/>
                  <a:pt x="4172383" y="4980751"/>
                </a:cubicBezTo>
                <a:lnTo>
                  <a:pt x="4166445" y="4984029"/>
                </a:lnTo>
                <a:lnTo>
                  <a:pt x="4143637" y="5021623"/>
                </a:lnTo>
                <a:cubicBezTo>
                  <a:pt x="4106251" y="5066924"/>
                  <a:pt x="4049673" y="5095798"/>
                  <a:pt x="3986349" y="5095798"/>
                </a:cubicBezTo>
                <a:lnTo>
                  <a:pt x="3970285" y="5094179"/>
                </a:lnTo>
                <a:lnTo>
                  <a:pt x="3940417" y="5094179"/>
                </a:lnTo>
                <a:lnTo>
                  <a:pt x="3932392" y="5095799"/>
                </a:lnTo>
                <a:lnTo>
                  <a:pt x="1410346" y="5095799"/>
                </a:lnTo>
                <a:lnTo>
                  <a:pt x="1409893" y="5095708"/>
                </a:lnTo>
                <a:lnTo>
                  <a:pt x="1408985" y="5095799"/>
                </a:lnTo>
                <a:lnTo>
                  <a:pt x="1403223" y="5094928"/>
                </a:lnTo>
                <a:lnTo>
                  <a:pt x="1394591" y="5095798"/>
                </a:lnTo>
                <a:cubicBezTo>
                  <a:pt x="1310161" y="5095798"/>
                  <a:pt x="1237720" y="5044466"/>
                  <a:pt x="1206778" y="4971308"/>
                </a:cubicBezTo>
                <a:lnTo>
                  <a:pt x="1206697" y="4970904"/>
                </a:lnTo>
                <a:lnTo>
                  <a:pt x="1195395" y="4961234"/>
                </a:lnTo>
                <a:lnTo>
                  <a:pt x="838951" y="4260131"/>
                </a:lnTo>
                <a:lnTo>
                  <a:pt x="29235" y="2670972"/>
                </a:lnTo>
                <a:cubicBezTo>
                  <a:pt x="24992" y="2662646"/>
                  <a:pt x="22638" y="2653855"/>
                  <a:pt x="22014" y="2645085"/>
                </a:cubicBezTo>
                <a:lnTo>
                  <a:pt x="22942" y="2637511"/>
                </a:lnTo>
                <a:lnTo>
                  <a:pt x="16019" y="2627240"/>
                </a:lnTo>
                <a:cubicBezTo>
                  <a:pt x="5703" y="2602854"/>
                  <a:pt x="0" y="2576044"/>
                  <a:pt x="0" y="2547900"/>
                </a:cubicBezTo>
                <a:cubicBezTo>
                  <a:pt x="0" y="2519757"/>
                  <a:pt x="5703" y="2492945"/>
                  <a:pt x="16019" y="2468559"/>
                </a:cubicBezTo>
                <a:lnTo>
                  <a:pt x="31570" y="2445493"/>
                </a:lnTo>
                <a:lnTo>
                  <a:pt x="31227" y="2442651"/>
                </a:lnTo>
                <a:cubicBezTo>
                  <a:pt x="31869" y="2433883"/>
                  <a:pt x="34240" y="2425097"/>
                  <a:pt x="38498" y="2416779"/>
                </a:cubicBezTo>
                <a:lnTo>
                  <a:pt x="1206211" y="136072"/>
                </a:lnTo>
                <a:cubicBezTo>
                  <a:pt x="1210470" y="127755"/>
                  <a:pt x="1216212" y="120694"/>
                  <a:pt x="1222951" y="115048"/>
                </a:cubicBezTo>
                <a:lnTo>
                  <a:pt x="1228889" y="111770"/>
                </a:lnTo>
                <a:lnTo>
                  <a:pt x="1251698" y="74176"/>
                </a:lnTo>
                <a:cubicBezTo>
                  <a:pt x="1289084" y="28876"/>
                  <a:pt x="1345662" y="1"/>
                  <a:pt x="1408985" y="1"/>
                </a:cubicBezTo>
                <a:lnTo>
                  <a:pt x="1425049" y="1621"/>
                </a:lnTo>
                <a:lnTo>
                  <a:pt x="1454917" y="1621"/>
                </a:lnTo>
                <a:close/>
              </a:path>
            </a:pathLst>
          </a:custGeom>
          <a:solidFill>
            <a:srgbClr val="FF928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05</a:t>
            </a:r>
          </a:p>
        </p:txBody>
      </p:sp>
      <p:sp>
        <p:nvSpPr>
          <p:cNvPr id="27" name="Freeform: Shape 27">
            <a:extLst>
              <a:ext uri="{FF2B5EF4-FFF2-40B4-BE49-F238E27FC236}">
                <a16:creationId xmlns:a16="http://schemas.microsoft.com/office/drawing/2014/main" id="{6CA282FE-302F-4CDA-B49A-5DE27C2CCD6E}"/>
              </a:ext>
            </a:extLst>
          </p:cNvPr>
          <p:cNvSpPr>
            <a:spLocks noChangeAspect="1"/>
          </p:cNvSpPr>
          <p:nvPr/>
        </p:nvSpPr>
        <p:spPr>
          <a:xfrm>
            <a:off x="10183065" y="4849536"/>
            <a:ext cx="1225203" cy="1157182"/>
          </a:xfrm>
          <a:custGeom>
            <a:avLst/>
            <a:gdLst>
              <a:gd name="connsiteX0" fmla="*/ 1462942 w 5395334"/>
              <a:gd name="connsiteY0" fmla="*/ 0 h 5095799"/>
              <a:gd name="connsiteX1" fmla="*/ 3984988 w 5395334"/>
              <a:gd name="connsiteY1" fmla="*/ 0 h 5095799"/>
              <a:gd name="connsiteX2" fmla="*/ 3985441 w 5395334"/>
              <a:gd name="connsiteY2" fmla="*/ 92 h 5095799"/>
              <a:gd name="connsiteX3" fmla="*/ 3986349 w 5395334"/>
              <a:gd name="connsiteY3" fmla="*/ 0 h 5095799"/>
              <a:gd name="connsiteX4" fmla="*/ 3992111 w 5395334"/>
              <a:gd name="connsiteY4" fmla="*/ 871 h 5095799"/>
              <a:gd name="connsiteX5" fmla="*/ 4000743 w 5395334"/>
              <a:gd name="connsiteY5" fmla="*/ 1 h 5095799"/>
              <a:gd name="connsiteX6" fmla="*/ 4158030 w 5395334"/>
              <a:gd name="connsiteY6" fmla="*/ 74177 h 5095799"/>
              <a:gd name="connsiteX7" fmla="*/ 4166080 w 5395334"/>
              <a:gd name="connsiteY7" fmla="*/ 87444 h 5095799"/>
              <a:gd name="connsiteX8" fmla="*/ 4186897 w 5395334"/>
              <a:gd name="connsiteY8" fmla="*/ 105256 h 5095799"/>
              <a:gd name="connsiteX9" fmla="*/ 4636731 w 5395334"/>
              <a:gd name="connsiteY9" fmla="*/ 990052 h 5095799"/>
              <a:gd name="connsiteX10" fmla="*/ 4637035 w 5395334"/>
              <a:gd name="connsiteY10" fmla="*/ 993958 h 5095799"/>
              <a:gd name="connsiteX11" fmla="*/ 5366099 w 5395334"/>
              <a:gd name="connsiteY11" fmla="*/ 2424827 h 5095799"/>
              <a:gd name="connsiteX12" fmla="*/ 5373320 w 5395334"/>
              <a:gd name="connsiteY12" fmla="*/ 2450714 h 5095799"/>
              <a:gd name="connsiteX13" fmla="*/ 5372392 w 5395334"/>
              <a:gd name="connsiteY13" fmla="*/ 2458289 h 5095799"/>
              <a:gd name="connsiteX14" fmla="*/ 5379316 w 5395334"/>
              <a:gd name="connsiteY14" fmla="*/ 2468559 h 5095799"/>
              <a:gd name="connsiteX15" fmla="*/ 5395334 w 5395334"/>
              <a:gd name="connsiteY15" fmla="*/ 2547900 h 5095799"/>
              <a:gd name="connsiteX16" fmla="*/ 5379316 w 5395334"/>
              <a:gd name="connsiteY16" fmla="*/ 2627240 h 5095799"/>
              <a:gd name="connsiteX17" fmla="*/ 5363764 w 5395334"/>
              <a:gd name="connsiteY17" fmla="*/ 2650306 h 5095799"/>
              <a:gd name="connsiteX18" fmla="*/ 5364107 w 5395334"/>
              <a:gd name="connsiteY18" fmla="*/ 2653148 h 5095799"/>
              <a:gd name="connsiteX19" fmla="*/ 5356836 w 5395334"/>
              <a:gd name="connsiteY19" fmla="*/ 2679021 h 5095799"/>
              <a:gd name="connsiteX20" fmla="*/ 4189123 w 5395334"/>
              <a:gd name="connsiteY20" fmla="*/ 4959727 h 5095799"/>
              <a:gd name="connsiteX21" fmla="*/ 4172383 w 5395334"/>
              <a:gd name="connsiteY21" fmla="*/ 4980751 h 5095799"/>
              <a:gd name="connsiteX22" fmla="*/ 4166445 w 5395334"/>
              <a:gd name="connsiteY22" fmla="*/ 4984029 h 5095799"/>
              <a:gd name="connsiteX23" fmla="*/ 4143637 w 5395334"/>
              <a:gd name="connsiteY23" fmla="*/ 5021623 h 5095799"/>
              <a:gd name="connsiteX24" fmla="*/ 3986349 w 5395334"/>
              <a:gd name="connsiteY24" fmla="*/ 5095798 h 5095799"/>
              <a:gd name="connsiteX25" fmla="*/ 3970285 w 5395334"/>
              <a:gd name="connsiteY25" fmla="*/ 5094179 h 5095799"/>
              <a:gd name="connsiteX26" fmla="*/ 3940417 w 5395334"/>
              <a:gd name="connsiteY26" fmla="*/ 5094179 h 5095799"/>
              <a:gd name="connsiteX27" fmla="*/ 3932392 w 5395334"/>
              <a:gd name="connsiteY27" fmla="*/ 5095799 h 5095799"/>
              <a:gd name="connsiteX28" fmla="*/ 1410346 w 5395334"/>
              <a:gd name="connsiteY28" fmla="*/ 5095799 h 5095799"/>
              <a:gd name="connsiteX29" fmla="*/ 1409893 w 5395334"/>
              <a:gd name="connsiteY29" fmla="*/ 5095708 h 5095799"/>
              <a:gd name="connsiteX30" fmla="*/ 1408985 w 5395334"/>
              <a:gd name="connsiteY30" fmla="*/ 5095799 h 5095799"/>
              <a:gd name="connsiteX31" fmla="*/ 1403223 w 5395334"/>
              <a:gd name="connsiteY31" fmla="*/ 5094928 h 5095799"/>
              <a:gd name="connsiteX32" fmla="*/ 1394591 w 5395334"/>
              <a:gd name="connsiteY32" fmla="*/ 5095798 h 5095799"/>
              <a:gd name="connsiteX33" fmla="*/ 1206778 w 5395334"/>
              <a:gd name="connsiteY33" fmla="*/ 4971308 h 5095799"/>
              <a:gd name="connsiteX34" fmla="*/ 1206697 w 5395334"/>
              <a:gd name="connsiteY34" fmla="*/ 4970904 h 5095799"/>
              <a:gd name="connsiteX35" fmla="*/ 1195395 w 5395334"/>
              <a:gd name="connsiteY35" fmla="*/ 4961234 h 5095799"/>
              <a:gd name="connsiteX36" fmla="*/ 838951 w 5395334"/>
              <a:gd name="connsiteY36" fmla="*/ 4260131 h 5095799"/>
              <a:gd name="connsiteX37" fmla="*/ 29235 w 5395334"/>
              <a:gd name="connsiteY37" fmla="*/ 2670972 h 5095799"/>
              <a:gd name="connsiteX38" fmla="*/ 22014 w 5395334"/>
              <a:gd name="connsiteY38" fmla="*/ 2645085 h 5095799"/>
              <a:gd name="connsiteX39" fmla="*/ 22942 w 5395334"/>
              <a:gd name="connsiteY39" fmla="*/ 2637511 h 5095799"/>
              <a:gd name="connsiteX40" fmla="*/ 16019 w 5395334"/>
              <a:gd name="connsiteY40" fmla="*/ 2627240 h 5095799"/>
              <a:gd name="connsiteX41" fmla="*/ 0 w 5395334"/>
              <a:gd name="connsiteY41" fmla="*/ 2547900 h 5095799"/>
              <a:gd name="connsiteX42" fmla="*/ 16019 w 5395334"/>
              <a:gd name="connsiteY42" fmla="*/ 2468559 h 5095799"/>
              <a:gd name="connsiteX43" fmla="*/ 31570 w 5395334"/>
              <a:gd name="connsiteY43" fmla="*/ 2445493 h 5095799"/>
              <a:gd name="connsiteX44" fmla="*/ 31227 w 5395334"/>
              <a:gd name="connsiteY44" fmla="*/ 2442651 h 5095799"/>
              <a:gd name="connsiteX45" fmla="*/ 38498 w 5395334"/>
              <a:gd name="connsiteY45" fmla="*/ 2416779 h 5095799"/>
              <a:gd name="connsiteX46" fmla="*/ 1206211 w 5395334"/>
              <a:gd name="connsiteY46" fmla="*/ 136072 h 5095799"/>
              <a:gd name="connsiteX47" fmla="*/ 1222951 w 5395334"/>
              <a:gd name="connsiteY47" fmla="*/ 115048 h 5095799"/>
              <a:gd name="connsiteX48" fmla="*/ 1228889 w 5395334"/>
              <a:gd name="connsiteY48" fmla="*/ 111770 h 5095799"/>
              <a:gd name="connsiteX49" fmla="*/ 1251698 w 5395334"/>
              <a:gd name="connsiteY49" fmla="*/ 74176 h 5095799"/>
              <a:gd name="connsiteX50" fmla="*/ 1408985 w 5395334"/>
              <a:gd name="connsiteY50" fmla="*/ 1 h 5095799"/>
              <a:gd name="connsiteX51" fmla="*/ 1425049 w 5395334"/>
              <a:gd name="connsiteY51" fmla="*/ 1621 h 5095799"/>
              <a:gd name="connsiteX52" fmla="*/ 1454917 w 5395334"/>
              <a:gd name="connsiteY52" fmla="*/ 1621 h 50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395334" h="5095799">
                <a:moveTo>
                  <a:pt x="1462942" y="0"/>
                </a:moveTo>
                <a:lnTo>
                  <a:pt x="3984988" y="0"/>
                </a:lnTo>
                <a:lnTo>
                  <a:pt x="3985441" y="92"/>
                </a:lnTo>
                <a:lnTo>
                  <a:pt x="3986349" y="0"/>
                </a:lnTo>
                <a:lnTo>
                  <a:pt x="3992111" y="871"/>
                </a:lnTo>
                <a:lnTo>
                  <a:pt x="4000743" y="1"/>
                </a:lnTo>
                <a:cubicBezTo>
                  <a:pt x="4064066" y="1"/>
                  <a:pt x="4120644" y="28876"/>
                  <a:pt x="4158030" y="74177"/>
                </a:cubicBezTo>
                <a:lnTo>
                  <a:pt x="4166080" y="87444"/>
                </a:lnTo>
                <a:lnTo>
                  <a:pt x="4186897" y="105256"/>
                </a:lnTo>
                <a:lnTo>
                  <a:pt x="4636731" y="990052"/>
                </a:lnTo>
                <a:lnTo>
                  <a:pt x="4637035" y="993958"/>
                </a:lnTo>
                <a:lnTo>
                  <a:pt x="5366099" y="2424827"/>
                </a:lnTo>
                <a:cubicBezTo>
                  <a:pt x="5370342" y="2433153"/>
                  <a:pt x="5372696" y="2441945"/>
                  <a:pt x="5373320" y="2450714"/>
                </a:cubicBezTo>
                <a:lnTo>
                  <a:pt x="5372392" y="2458289"/>
                </a:lnTo>
                <a:lnTo>
                  <a:pt x="5379316" y="2468559"/>
                </a:lnTo>
                <a:cubicBezTo>
                  <a:pt x="5389631" y="2492945"/>
                  <a:pt x="5395334" y="2519756"/>
                  <a:pt x="5395334" y="2547900"/>
                </a:cubicBezTo>
                <a:cubicBezTo>
                  <a:pt x="5395334" y="2576042"/>
                  <a:pt x="5389631" y="2602854"/>
                  <a:pt x="5379316" y="2627240"/>
                </a:cubicBezTo>
                <a:lnTo>
                  <a:pt x="5363764" y="2650306"/>
                </a:lnTo>
                <a:lnTo>
                  <a:pt x="5364107" y="2653148"/>
                </a:lnTo>
                <a:cubicBezTo>
                  <a:pt x="5363465" y="2661916"/>
                  <a:pt x="5361095" y="2670703"/>
                  <a:pt x="5356836" y="2679021"/>
                </a:cubicBezTo>
                <a:lnTo>
                  <a:pt x="4189123" y="4959727"/>
                </a:lnTo>
                <a:cubicBezTo>
                  <a:pt x="4184864" y="4968044"/>
                  <a:pt x="4179122" y="4975105"/>
                  <a:pt x="4172383" y="4980751"/>
                </a:cubicBezTo>
                <a:lnTo>
                  <a:pt x="4166445" y="4984029"/>
                </a:lnTo>
                <a:lnTo>
                  <a:pt x="4143637" y="5021623"/>
                </a:lnTo>
                <a:cubicBezTo>
                  <a:pt x="4106251" y="5066924"/>
                  <a:pt x="4049673" y="5095798"/>
                  <a:pt x="3986349" y="5095798"/>
                </a:cubicBezTo>
                <a:lnTo>
                  <a:pt x="3970285" y="5094179"/>
                </a:lnTo>
                <a:lnTo>
                  <a:pt x="3940417" y="5094179"/>
                </a:lnTo>
                <a:lnTo>
                  <a:pt x="3932392" y="5095799"/>
                </a:lnTo>
                <a:lnTo>
                  <a:pt x="1410346" y="5095799"/>
                </a:lnTo>
                <a:lnTo>
                  <a:pt x="1409893" y="5095708"/>
                </a:lnTo>
                <a:lnTo>
                  <a:pt x="1408985" y="5095799"/>
                </a:lnTo>
                <a:lnTo>
                  <a:pt x="1403223" y="5094928"/>
                </a:lnTo>
                <a:lnTo>
                  <a:pt x="1394591" y="5095798"/>
                </a:lnTo>
                <a:cubicBezTo>
                  <a:pt x="1310161" y="5095798"/>
                  <a:pt x="1237720" y="5044466"/>
                  <a:pt x="1206778" y="4971308"/>
                </a:cubicBezTo>
                <a:lnTo>
                  <a:pt x="1206697" y="4970904"/>
                </a:lnTo>
                <a:lnTo>
                  <a:pt x="1195395" y="4961234"/>
                </a:lnTo>
                <a:lnTo>
                  <a:pt x="838951" y="4260131"/>
                </a:lnTo>
                <a:lnTo>
                  <a:pt x="29235" y="2670972"/>
                </a:lnTo>
                <a:cubicBezTo>
                  <a:pt x="24992" y="2662646"/>
                  <a:pt x="22638" y="2653855"/>
                  <a:pt x="22014" y="2645085"/>
                </a:cubicBezTo>
                <a:lnTo>
                  <a:pt x="22942" y="2637511"/>
                </a:lnTo>
                <a:lnTo>
                  <a:pt x="16019" y="2627240"/>
                </a:lnTo>
                <a:cubicBezTo>
                  <a:pt x="5703" y="2602854"/>
                  <a:pt x="0" y="2576044"/>
                  <a:pt x="0" y="2547900"/>
                </a:cubicBezTo>
                <a:cubicBezTo>
                  <a:pt x="0" y="2519757"/>
                  <a:pt x="5703" y="2492945"/>
                  <a:pt x="16019" y="2468559"/>
                </a:cubicBezTo>
                <a:lnTo>
                  <a:pt x="31570" y="2445493"/>
                </a:lnTo>
                <a:lnTo>
                  <a:pt x="31227" y="2442651"/>
                </a:lnTo>
                <a:cubicBezTo>
                  <a:pt x="31869" y="2433883"/>
                  <a:pt x="34240" y="2425097"/>
                  <a:pt x="38498" y="2416779"/>
                </a:cubicBezTo>
                <a:lnTo>
                  <a:pt x="1206211" y="136072"/>
                </a:lnTo>
                <a:cubicBezTo>
                  <a:pt x="1210470" y="127755"/>
                  <a:pt x="1216212" y="120694"/>
                  <a:pt x="1222951" y="115048"/>
                </a:cubicBezTo>
                <a:lnTo>
                  <a:pt x="1228889" y="111770"/>
                </a:lnTo>
                <a:lnTo>
                  <a:pt x="1251698" y="74176"/>
                </a:lnTo>
                <a:cubicBezTo>
                  <a:pt x="1289084" y="28876"/>
                  <a:pt x="1345662" y="1"/>
                  <a:pt x="1408985" y="1"/>
                </a:cubicBezTo>
                <a:lnTo>
                  <a:pt x="1425049" y="1621"/>
                </a:lnTo>
                <a:lnTo>
                  <a:pt x="1454917" y="1621"/>
                </a:lnTo>
                <a:close/>
              </a:path>
            </a:pathLst>
          </a:custGeom>
          <a:solidFill>
            <a:srgbClr val="60D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06</a:t>
            </a:r>
          </a:p>
        </p:txBody>
      </p:sp>
      <p:sp>
        <p:nvSpPr>
          <p:cNvPr id="28" name="Freeform: Shape 6">
            <a:extLst>
              <a:ext uri="{FF2B5EF4-FFF2-40B4-BE49-F238E27FC236}">
                <a16:creationId xmlns:a16="http://schemas.microsoft.com/office/drawing/2014/main" id="{0C716F6C-C8DE-4E75-9704-33158782B981}"/>
              </a:ext>
            </a:extLst>
          </p:cNvPr>
          <p:cNvSpPr>
            <a:spLocks noChangeAspect="1"/>
          </p:cNvSpPr>
          <p:nvPr/>
        </p:nvSpPr>
        <p:spPr>
          <a:xfrm>
            <a:off x="4607916" y="2364479"/>
            <a:ext cx="1225203" cy="1157182"/>
          </a:xfrm>
          <a:custGeom>
            <a:avLst/>
            <a:gdLst>
              <a:gd name="connsiteX0" fmla="*/ 1462942 w 5395334"/>
              <a:gd name="connsiteY0" fmla="*/ 0 h 5095799"/>
              <a:gd name="connsiteX1" fmla="*/ 3984988 w 5395334"/>
              <a:gd name="connsiteY1" fmla="*/ 0 h 5095799"/>
              <a:gd name="connsiteX2" fmla="*/ 3985441 w 5395334"/>
              <a:gd name="connsiteY2" fmla="*/ 92 h 5095799"/>
              <a:gd name="connsiteX3" fmla="*/ 3986349 w 5395334"/>
              <a:gd name="connsiteY3" fmla="*/ 0 h 5095799"/>
              <a:gd name="connsiteX4" fmla="*/ 3992111 w 5395334"/>
              <a:gd name="connsiteY4" fmla="*/ 871 h 5095799"/>
              <a:gd name="connsiteX5" fmla="*/ 4000743 w 5395334"/>
              <a:gd name="connsiteY5" fmla="*/ 1 h 5095799"/>
              <a:gd name="connsiteX6" fmla="*/ 4158030 w 5395334"/>
              <a:gd name="connsiteY6" fmla="*/ 74177 h 5095799"/>
              <a:gd name="connsiteX7" fmla="*/ 4166080 w 5395334"/>
              <a:gd name="connsiteY7" fmla="*/ 87444 h 5095799"/>
              <a:gd name="connsiteX8" fmla="*/ 4186897 w 5395334"/>
              <a:gd name="connsiteY8" fmla="*/ 105256 h 5095799"/>
              <a:gd name="connsiteX9" fmla="*/ 4636731 w 5395334"/>
              <a:gd name="connsiteY9" fmla="*/ 990052 h 5095799"/>
              <a:gd name="connsiteX10" fmla="*/ 4637035 w 5395334"/>
              <a:gd name="connsiteY10" fmla="*/ 993958 h 5095799"/>
              <a:gd name="connsiteX11" fmla="*/ 5366099 w 5395334"/>
              <a:gd name="connsiteY11" fmla="*/ 2424827 h 5095799"/>
              <a:gd name="connsiteX12" fmla="*/ 5373320 w 5395334"/>
              <a:gd name="connsiteY12" fmla="*/ 2450714 h 5095799"/>
              <a:gd name="connsiteX13" fmla="*/ 5372392 w 5395334"/>
              <a:gd name="connsiteY13" fmla="*/ 2458289 h 5095799"/>
              <a:gd name="connsiteX14" fmla="*/ 5379316 w 5395334"/>
              <a:gd name="connsiteY14" fmla="*/ 2468559 h 5095799"/>
              <a:gd name="connsiteX15" fmla="*/ 5395334 w 5395334"/>
              <a:gd name="connsiteY15" fmla="*/ 2547900 h 5095799"/>
              <a:gd name="connsiteX16" fmla="*/ 5379316 w 5395334"/>
              <a:gd name="connsiteY16" fmla="*/ 2627240 h 5095799"/>
              <a:gd name="connsiteX17" fmla="*/ 5363764 w 5395334"/>
              <a:gd name="connsiteY17" fmla="*/ 2650306 h 5095799"/>
              <a:gd name="connsiteX18" fmla="*/ 5364107 w 5395334"/>
              <a:gd name="connsiteY18" fmla="*/ 2653148 h 5095799"/>
              <a:gd name="connsiteX19" fmla="*/ 5356836 w 5395334"/>
              <a:gd name="connsiteY19" fmla="*/ 2679021 h 5095799"/>
              <a:gd name="connsiteX20" fmla="*/ 4189123 w 5395334"/>
              <a:gd name="connsiteY20" fmla="*/ 4959727 h 5095799"/>
              <a:gd name="connsiteX21" fmla="*/ 4172383 w 5395334"/>
              <a:gd name="connsiteY21" fmla="*/ 4980751 h 5095799"/>
              <a:gd name="connsiteX22" fmla="*/ 4166445 w 5395334"/>
              <a:gd name="connsiteY22" fmla="*/ 4984029 h 5095799"/>
              <a:gd name="connsiteX23" fmla="*/ 4143637 w 5395334"/>
              <a:gd name="connsiteY23" fmla="*/ 5021623 h 5095799"/>
              <a:gd name="connsiteX24" fmla="*/ 3986349 w 5395334"/>
              <a:gd name="connsiteY24" fmla="*/ 5095798 h 5095799"/>
              <a:gd name="connsiteX25" fmla="*/ 3970285 w 5395334"/>
              <a:gd name="connsiteY25" fmla="*/ 5094179 h 5095799"/>
              <a:gd name="connsiteX26" fmla="*/ 3940417 w 5395334"/>
              <a:gd name="connsiteY26" fmla="*/ 5094179 h 5095799"/>
              <a:gd name="connsiteX27" fmla="*/ 3932392 w 5395334"/>
              <a:gd name="connsiteY27" fmla="*/ 5095799 h 5095799"/>
              <a:gd name="connsiteX28" fmla="*/ 1410346 w 5395334"/>
              <a:gd name="connsiteY28" fmla="*/ 5095799 h 5095799"/>
              <a:gd name="connsiteX29" fmla="*/ 1409893 w 5395334"/>
              <a:gd name="connsiteY29" fmla="*/ 5095708 h 5095799"/>
              <a:gd name="connsiteX30" fmla="*/ 1408985 w 5395334"/>
              <a:gd name="connsiteY30" fmla="*/ 5095799 h 5095799"/>
              <a:gd name="connsiteX31" fmla="*/ 1403223 w 5395334"/>
              <a:gd name="connsiteY31" fmla="*/ 5094928 h 5095799"/>
              <a:gd name="connsiteX32" fmla="*/ 1394591 w 5395334"/>
              <a:gd name="connsiteY32" fmla="*/ 5095798 h 5095799"/>
              <a:gd name="connsiteX33" fmla="*/ 1206778 w 5395334"/>
              <a:gd name="connsiteY33" fmla="*/ 4971308 h 5095799"/>
              <a:gd name="connsiteX34" fmla="*/ 1206697 w 5395334"/>
              <a:gd name="connsiteY34" fmla="*/ 4970904 h 5095799"/>
              <a:gd name="connsiteX35" fmla="*/ 1195395 w 5395334"/>
              <a:gd name="connsiteY35" fmla="*/ 4961234 h 5095799"/>
              <a:gd name="connsiteX36" fmla="*/ 838951 w 5395334"/>
              <a:gd name="connsiteY36" fmla="*/ 4260131 h 5095799"/>
              <a:gd name="connsiteX37" fmla="*/ 29235 w 5395334"/>
              <a:gd name="connsiteY37" fmla="*/ 2670972 h 5095799"/>
              <a:gd name="connsiteX38" fmla="*/ 22014 w 5395334"/>
              <a:gd name="connsiteY38" fmla="*/ 2645085 h 5095799"/>
              <a:gd name="connsiteX39" fmla="*/ 22942 w 5395334"/>
              <a:gd name="connsiteY39" fmla="*/ 2637511 h 5095799"/>
              <a:gd name="connsiteX40" fmla="*/ 16019 w 5395334"/>
              <a:gd name="connsiteY40" fmla="*/ 2627240 h 5095799"/>
              <a:gd name="connsiteX41" fmla="*/ 0 w 5395334"/>
              <a:gd name="connsiteY41" fmla="*/ 2547900 h 5095799"/>
              <a:gd name="connsiteX42" fmla="*/ 16019 w 5395334"/>
              <a:gd name="connsiteY42" fmla="*/ 2468559 h 5095799"/>
              <a:gd name="connsiteX43" fmla="*/ 31570 w 5395334"/>
              <a:gd name="connsiteY43" fmla="*/ 2445493 h 5095799"/>
              <a:gd name="connsiteX44" fmla="*/ 31227 w 5395334"/>
              <a:gd name="connsiteY44" fmla="*/ 2442651 h 5095799"/>
              <a:gd name="connsiteX45" fmla="*/ 38498 w 5395334"/>
              <a:gd name="connsiteY45" fmla="*/ 2416779 h 5095799"/>
              <a:gd name="connsiteX46" fmla="*/ 1206211 w 5395334"/>
              <a:gd name="connsiteY46" fmla="*/ 136072 h 5095799"/>
              <a:gd name="connsiteX47" fmla="*/ 1222951 w 5395334"/>
              <a:gd name="connsiteY47" fmla="*/ 115048 h 5095799"/>
              <a:gd name="connsiteX48" fmla="*/ 1228889 w 5395334"/>
              <a:gd name="connsiteY48" fmla="*/ 111770 h 5095799"/>
              <a:gd name="connsiteX49" fmla="*/ 1251698 w 5395334"/>
              <a:gd name="connsiteY49" fmla="*/ 74176 h 5095799"/>
              <a:gd name="connsiteX50" fmla="*/ 1408985 w 5395334"/>
              <a:gd name="connsiteY50" fmla="*/ 1 h 5095799"/>
              <a:gd name="connsiteX51" fmla="*/ 1425049 w 5395334"/>
              <a:gd name="connsiteY51" fmla="*/ 1621 h 5095799"/>
              <a:gd name="connsiteX52" fmla="*/ 1454917 w 5395334"/>
              <a:gd name="connsiteY52" fmla="*/ 1621 h 50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395334" h="5095799">
                <a:moveTo>
                  <a:pt x="1462942" y="0"/>
                </a:moveTo>
                <a:lnTo>
                  <a:pt x="3984988" y="0"/>
                </a:lnTo>
                <a:lnTo>
                  <a:pt x="3985441" y="92"/>
                </a:lnTo>
                <a:lnTo>
                  <a:pt x="3986349" y="0"/>
                </a:lnTo>
                <a:lnTo>
                  <a:pt x="3992111" y="871"/>
                </a:lnTo>
                <a:lnTo>
                  <a:pt x="4000743" y="1"/>
                </a:lnTo>
                <a:cubicBezTo>
                  <a:pt x="4064066" y="1"/>
                  <a:pt x="4120644" y="28876"/>
                  <a:pt x="4158030" y="74177"/>
                </a:cubicBezTo>
                <a:lnTo>
                  <a:pt x="4166080" y="87444"/>
                </a:lnTo>
                <a:lnTo>
                  <a:pt x="4186897" y="105256"/>
                </a:lnTo>
                <a:lnTo>
                  <a:pt x="4636731" y="990052"/>
                </a:lnTo>
                <a:lnTo>
                  <a:pt x="4637035" y="993958"/>
                </a:lnTo>
                <a:lnTo>
                  <a:pt x="5366099" y="2424827"/>
                </a:lnTo>
                <a:cubicBezTo>
                  <a:pt x="5370342" y="2433153"/>
                  <a:pt x="5372696" y="2441945"/>
                  <a:pt x="5373320" y="2450714"/>
                </a:cubicBezTo>
                <a:lnTo>
                  <a:pt x="5372392" y="2458289"/>
                </a:lnTo>
                <a:lnTo>
                  <a:pt x="5379316" y="2468559"/>
                </a:lnTo>
                <a:cubicBezTo>
                  <a:pt x="5389631" y="2492945"/>
                  <a:pt x="5395334" y="2519756"/>
                  <a:pt x="5395334" y="2547900"/>
                </a:cubicBezTo>
                <a:cubicBezTo>
                  <a:pt x="5395334" y="2576042"/>
                  <a:pt x="5389631" y="2602854"/>
                  <a:pt x="5379316" y="2627240"/>
                </a:cubicBezTo>
                <a:lnTo>
                  <a:pt x="5363764" y="2650306"/>
                </a:lnTo>
                <a:lnTo>
                  <a:pt x="5364107" y="2653148"/>
                </a:lnTo>
                <a:cubicBezTo>
                  <a:pt x="5363465" y="2661916"/>
                  <a:pt x="5361095" y="2670703"/>
                  <a:pt x="5356836" y="2679021"/>
                </a:cubicBezTo>
                <a:lnTo>
                  <a:pt x="4189123" y="4959727"/>
                </a:lnTo>
                <a:cubicBezTo>
                  <a:pt x="4184864" y="4968044"/>
                  <a:pt x="4179122" y="4975105"/>
                  <a:pt x="4172383" y="4980751"/>
                </a:cubicBezTo>
                <a:lnTo>
                  <a:pt x="4166445" y="4984029"/>
                </a:lnTo>
                <a:lnTo>
                  <a:pt x="4143637" y="5021623"/>
                </a:lnTo>
                <a:cubicBezTo>
                  <a:pt x="4106251" y="5066924"/>
                  <a:pt x="4049673" y="5095798"/>
                  <a:pt x="3986349" y="5095798"/>
                </a:cubicBezTo>
                <a:lnTo>
                  <a:pt x="3970285" y="5094179"/>
                </a:lnTo>
                <a:lnTo>
                  <a:pt x="3940417" y="5094179"/>
                </a:lnTo>
                <a:lnTo>
                  <a:pt x="3932392" y="5095799"/>
                </a:lnTo>
                <a:lnTo>
                  <a:pt x="1410346" y="5095799"/>
                </a:lnTo>
                <a:lnTo>
                  <a:pt x="1409893" y="5095708"/>
                </a:lnTo>
                <a:lnTo>
                  <a:pt x="1408985" y="5095799"/>
                </a:lnTo>
                <a:lnTo>
                  <a:pt x="1403223" y="5094928"/>
                </a:lnTo>
                <a:lnTo>
                  <a:pt x="1394591" y="5095798"/>
                </a:lnTo>
                <a:cubicBezTo>
                  <a:pt x="1310161" y="5095798"/>
                  <a:pt x="1237720" y="5044466"/>
                  <a:pt x="1206778" y="4971308"/>
                </a:cubicBezTo>
                <a:lnTo>
                  <a:pt x="1206697" y="4970904"/>
                </a:lnTo>
                <a:lnTo>
                  <a:pt x="1195395" y="4961234"/>
                </a:lnTo>
                <a:lnTo>
                  <a:pt x="838951" y="4260131"/>
                </a:lnTo>
                <a:lnTo>
                  <a:pt x="29235" y="2670972"/>
                </a:lnTo>
                <a:cubicBezTo>
                  <a:pt x="24992" y="2662646"/>
                  <a:pt x="22638" y="2653855"/>
                  <a:pt x="22014" y="2645085"/>
                </a:cubicBezTo>
                <a:lnTo>
                  <a:pt x="22942" y="2637511"/>
                </a:lnTo>
                <a:lnTo>
                  <a:pt x="16019" y="2627240"/>
                </a:lnTo>
                <a:cubicBezTo>
                  <a:pt x="5703" y="2602854"/>
                  <a:pt x="0" y="2576044"/>
                  <a:pt x="0" y="2547900"/>
                </a:cubicBezTo>
                <a:cubicBezTo>
                  <a:pt x="0" y="2519757"/>
                  <a:pt x="5703" y="2492945"/>
                  <a:pt x="16019" y="2468559"/>
                </a:cubicBezTo>
                <a:lnTo>
                  <a:pt x="31570" y="2445493"/>
                </a:lnTo>
                <a:lnTo>
                  <a:pt x="31227" y="2442651"/>
                </a:lnTo>
                <a:cubicBezTo>
                  <a:pt x="31869" y="2433883"/>
                  <a:pt x="34240" y="2425097"/>
                  <a:pt x="38498" y="2416779"/>
                </a:cubicBezTo>
                <a:lnTo>
                  <a:pt x="1206211" y="136072"/>
                </a:lnTo>
                <a:cubicBezTo>
                  <a:pt x="1210470" y="127755"/>
                  <a:pt x="1216212" y="120694"/>
                  <a:pt x="1222951" y="115048"/>
                </a:cubicBezTo>
                <a:lnTo>
                  <a:pt x="1228889" y="111770"/>
                </a:lnTo>
                <a:lnTo>
                  <a:pt x="1251698" y="74176"/>
                </a:lnTo>
                <a:cubicBezTo>
                  <a:pt x="1289084" y="28876"/>
                  <a:pt x="1345662" y="1"/>
                  <a:pt x="1408985" y="1"/>
                </a:cubicBezTo>
                <a:lnTo>
                  <a:pt x="1425049" y="1621"/>
                </a:lnTo>
                <a:lnTo>
                  <a:pt x="1454917" y="1621"/>
                </a:lnTo>
                <a:close/>
              </a:path>
            </a:pathLst>
          </a:custGeom>
          <a:solidFill>
            <a:srgbClr val="FF74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01</a:t>
            </a: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FACE3F40-8F79-46CE-8299-AD232A8BF9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85361" y="4884090"/>
            <a:ext cx="349134" cy="384048"/>
          </a:xfrm>
          <a:custGeom>
            <a:avLst/>
            <a:gdLst>
              <a:gd name="T0" fmla="*/ 90 w 110"/>
              <a:gd name="T1" fmla="*/ 25 h 121"/>
              <a:gd name="T2" fmla="*/ 78 w 110"/>
              <a:gd name="T3" fmla="*/ 37 h 121"/>
              <a:gd name="T4" fmla="*/ 90 w 110"/>
              <a:gd name="T5" fmla="*/ 50 h 121"/>
              <a:gd name="T6" fmla="*/ 102 w 110"/>
              <a:gd name="T7" fmla="*/ 37 h 121"/>
              <a:gd name="T8" fmla="*/ 90 w 110"/>
              <a:gd name="T9" fmla="*/ 25 h 121"/>
              <a:gd name="T10" fmla="*/ 26 w 110"/>
              <a:gd name="T11" fmla="*/ 121 h 121"/>
              <a:gd name="T12" fmla="*/ 84 w 110"/>
              <a:gd name="T13" fmla="*/ 121 h 121"/>
              <a:gd name="T14" fmla="*/ 84 w 110"/>
              <a:gd name="T15" fmla="*/ 70 h 121"/>
              <a:gd name="T16" fmla="*/ 55 w 110"/>
              <a:gd name="T17" fmla="*/ 41 h 121"/>
              <a:gd name="T18" fmla="*/ 26 w 110"/>
              <a:gd name="T19" fmla="*/ 70 h 121"/>
              <a:gd name="T20" fmla="*/ 26 w 110"/>
              <a:gd name="T21" fmla="*/ 121 h 121"/>
              <a:gd name="T22" fmla="*/ 21 w 110"/>
              <a:gd name="T23" fmla="*/ 70 h 121"/>
              <a:gd name="T24" fmla="*/ 21 w 110"/>
              <a:gd name="T25" fmla="*/ 110 h 121"/>
              <a:gd name="T26" fmla="*/ 0 w 110"/>
              <a:gd name="T27" fmla="*/ 110 h 121"/>
              <a:gd name="T28" fmla="*/ 0 w 110"/>
              <a:gd name="T29" fmla="*/ 74 h 121"/>
              <a:gd name="T30" fmla="*/ 20 w 110"/>
              <a:gd name="T31" fmla="*/ 54 h 121"/>
              <a:gd name="T32" fmla="*/ 25 w 110"/>
              <a:gd name="T33" fmla="*/ 55 h 121"/>
              <a:gd name="T34" fmla="*/ 21 w 110"/>
              <a:gd name="T35" fmla="*/ 70 h 121"/>
              <a:gd name="T36" fmla="*/ 110 w 110"/>
              <a:gd name="T37" fmla="*/ 110 h 121"/>
              <a:gd name="T38" fmla="*/ 88 w 110"/>
              <a:gd name="T39" fmla="*/ 110 h 121"/>
              <a:gd name="T40" fmla="*/ 88 w 110"/>
              <a:gd name="T41" fmla="*/ 70 h 121"/>
              <a:gd name="T42" fmla="*/ 84 w 110"/>
              <a:gd name="T43" fmla="*/ 55 h 121"/>
              <a:gd name="T44" fmla="*/ 90 w 110"/>
              <a:gd name="T45" fmla="*/ 54 h 121"/>
              <a:gd name="T46" fmla="*/ 110 w 110"/>
              <a:gd name="T47" fmla="*/ 74 h 121"/>
              <a:gd name="T48" fmla="*/ 110 w 110"/>
              <a:gd name="T49" fmla="*/ 110 h 121"/>
              <a:gd name="T50" fmla="*/ 55 w 110"/>
              <a:gd name="T51" fmla="*/ 0 h 121"/>
              <a:gd name="T52" fmla="*/ 36 w 110"/>
              <a:gd name="T53" fmla="*/ 18 h 121"/>
              <a:gd name="T54" fmla="*/ 55 w 110"/>
              <a:gd name="T55" fmla="*/ 37 h 121"/>
              <a:gd name="T56" fmla="*/ 73 w 110"/>
              <a:gd name="T57" fmla="*/ 18 h 121"/>
              <a:gd name="T58" fmla="*/ 55 w 110"/>
              <a:gd name="T59" fmla="*/ 0 h 121"/>
              <a:gd name="T60" fmla="*/ 20 w 110"/>
              <a:gd name="T61" fmla="*/ 25 h 121"/>
              <a:gd name="T62" fmla="*/ 7 w 110"/>
              <a:gd name="T63" fmla="*/ 37 h 121"/>
              <a:gd name="T64" fmla="*/ 20 w 110"/>
              <a:gd name="T65" fmla="*/ 50 h 121"/>
              <a:gd name="T66" fmla="*/ 32 w 110"/>
              <a:gd name="T67" fmla="*/ 37 h 121"/>
              <a:gd name="T68" fmla="*/ 20 w 110"/>
              <a:gd name="T69" fmla="*/ 2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" h="121">
                <a:moveTo>
                  <a:pt x="90" y="25"/>
                </a:moveTo>
                <a:cubicBezTo>
                  <a:pt x="83" y="25"/>
                  <a:pt x="78" y="30"/>
                  <a:pt x="78" y="37"/>
                </a:cubicBezTo>
                <a:cubicBezTo>
                  <a:pt x="78" y="44"/>
                  <a:pt x="83" y="50"/>
                  <a:pt x="90" y="50"/>
                </a:cubicBezTo>
                <a:cubicBezTo>
                  <a:pt x="97" y="50"/>
                  <a:pt x="102" y="44"/>
                  <a:pt x="102" y="37"/>
                </a:cubicBezTo>
                <a:cubicBezTo>
                  <a:pt x="102" y="30"/>
                  <a:pt x="97" y="25"/>
                  <a:pt x="90" y="25"/>
                </a:cubicBezTo>
                <a:close/>
                <a:moveTo>
                  <a:pt x="26" y="121"/>
                </a:moveTo>
                <a:cubicBezTo>
                  <a:pt x="84" y="121"/>
                  <a:pt x="84" y="121"/>
                  <a:pt x="84" y="121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54"/>
                  <a:pt x="71" y="41"/>
                  <a:pt x="55" y="41"/>
                </a:cubicBezTo>
                <a:cubicBezTo>
                  <a:pt x="39" y="41"/>
                  <a:pt x="26" y="54"/>
                  <a:pt x="26" y="70"/>
                </a:cubicBezTo>
                <a:cubicBezTo>
                  <a:pt x="26" y="121"/>
                  <a:pt x="26" y="121"/>
                  <a:pt x="26" y="121"/>
                </a:cubicBezTo>
                <a:close/>
                <a:moveTo>
                  <a:pt x="21" y="70"/>
                </a:moveTo>
                <a:cubicBezTo>
                  <a:pt x="21" y="110"/>
                  <a:pt x="21" y="110"/>
                  <a:pt x="21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3"/>
                  <a:pt x="9" y="54"/>
                  <a:pt x="20" y="54"/>
                </a:cubicBezTo>
                <a:cubicBezTo>
                  <a:pt x="22" y="54"/>
                  <a:pt x="23" y="55"/>
                  <a:pt x="25" y="55"/>
                </a:cubicBezTo>
                <a:cubicBezTo>
                  <a:pt x="23" y="60"/>
                  <a:pt x="21" y="65"/>
                  <a:pt x="21" y="70"/>
                </a:cubicBezTo>
                <a:close/>
                <a:moveTo>
                  <a:pt x="110" y="110"/>
                </a:moveTo>
                <a:cubicBezTo>
                  <a:pt x="88" y="110"/>
                  <a:pt x="88" y="110"/>
                  <a:pt x="88" y="11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65"/>
                  <a:pt x="87" y="60"/>
                  <a:pt x="84" y="55"/>
                </a:cubicBezTo>
                <a:cubicBezTo>
                  <a:pt x="86" y="55"/>
                  <a:pt x="88" y="54"/>
                  <a:pt x="90" y="54"/>
                </a:cubicBezTo>
                <a:cubicBezTo>
                  <a:pt x="101" y="54"/>
                  <a:pt x="110" y="63"/>
                  <a:pt x="110" y="74"/>
                </a:cubicBezTo>
                <a:cubicBezTo>
                  <a:pt x="110" y="110"/>
                  <a:pt x="110" y="110"/>
                  <a:pt x="110" y="110"/>
                </a:cubicBezTo>
                <a:close/>
                <a:moveTo>
                  <a:pt x="55" y="0"/>
                </a:moveTo>
                <a:cubicBezTo>
                  <a:pt x="45" y="0"/>
                  <a:pt x="36" y="8"/>
                  <a:pt x="36" y="18"/>
                </a:cubicBezTo>
                <a:cubicBezTo>
                  <a:pt x="36" y="28"/>
                  <a:pt x="45" y="37"/>
                  <a:pt x="55" y="37"/>
                </a:cubicBezTo>
                <a:cubicBezTo>
                  <a:pt x="65" y="37"/>
                  <a:pt x="73" y="28"/>
                  <a:pt x="73" y="18"/>
                </a:cubicBezTo>
                <a:cubicBezTo>
                  <a:pt x="73" y="8"/>
                  <a:pt x="65" y="0"/>
                  <a:pt x="55" y="0"/>
                </a:cubicBezTo>
                <a:close/>
                <a:moveTo>
                  <a:pt x="20" y="25"/>
                </a:moveTo>
                <a:cubicBezTo>
                  <a:pt x="13" y="25"/>
                  <a:pt x="7" y="30"/>
                  <a:pt x="7" y="37"/>
                </a:cubicBezTo>
                <a:cubicBezTo>
                  <a:pt x="7" y="44"/>
                  <a:pt x="13" y="50"/>
                  <a:pt x="20" y="50"/>
                </a:cubicBezTo>
                <a:cubicBezTo>
                  <a:pt x="26" y="50"/>
                  <a:pt x="32" y="44"/>
                  <a:pt x="32" y="37"/>
                </a:cubicBezTo>
                <a:cubicBezTo>
                  <a:pt x="32" y="30"/>
                  <a:pt x="26" y="25"/>
                  <a:pt x="20" y="25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1">
            <a:extLst>
              <a:ext uri="{FF2B5EF4-FFF2-40B4-BE49-F238E27FC236}">
                <a16:creationId xmlns:a16="http://schemas.microsoft.com/office/drawing/2014/main" id="{AB54754D-8F14-4650-A1E6-10761586BB3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38729" y="6147104"/>
            <a:ext cx="470610" cy="365760"/>
          </a:xfrm>
          <a:custGeom>
            <a:avLst/>
            <a:gdLst>
              <a:gd name="T0" fmla="*/ 140 w 152"/>
              <a:gd name="T1" fmla="*/ 0 h 118"/>
              <a:gd name="T2" fmla="*/ 111 w 152"/>
              <a:gd name="T3" fmla="*/ 0 h 118"/>
              <a:gd name="T4" fmla="*/ 89 w 152"/>
              <a:gd name="T5" fmla="*/ 9 h 118"/>
              <a:gd name="T6" fmla="*/ 40 w 152"/>
              <a:gd name="T7" fmla="*/ 59 h 118"/>
              <a:gd name="T8" fmla="*/ 40 w 152"/>
              <a:gd name="T9" fmla="*/ 77 h 118"/>
              <a:gd name="T10" fmla="*/ 76 w 152"/>
              <a:gd name="T11" fmla="*/ 113 h 118"/>
              <a:gd name="T12" fmla="*/ 94 w 152"/>
              <a:gd name="T13" fmla="*/ 113 h 118"/>
              <a:gd name="T14" fmla="*/ 144 w 152"/>
              <a:gd name="T15" fmla="*/ 64 h 118"/>
              <a:gd name="T16" fmla="*/ 152 w 152"/>
              <a:gd name="T17" fmla="*/ 42 h 118"/>
              <a:gd name="T18" fmla="*/ 152 w 152"/>
              <a:gd name="T19" fmla="*/ 13 h 118"/>
              <a:gd name="T20" fmla="*/ 140 w 152"/>
              <a:gd name="T21" fmla="*/ 0 h 118"/>
              <a:gd name="T22" fmla="*/ 11 w 152"/>
              <a:gd name="T23" fmla="*/ 71 h 118"/>
              <a:gd name="T24" fmla="*/ 56 w 152"/>
              <a:gd name="T25" fmla="*/ 116 h 118"/>
              <a:gd name="T26" fmla="*/ 42 w 152"/>
              <a:gd name="T27" fmla="*/ 113 h 118"/>
              <a:gd name="T28" fmla="*/ 5 w 152"/>
              <a:gd name="T29" fmla="*/ 77 h 118"/>
              <a:gd name="T30" fmla="*/ 5 w 152"/>
              <a:gd name="T31" fmla="*/ 59 h 118"/>
              <a:gd name="T32" fmla="*/ 54 w 152"/>
              <a:gd name="T33" fmla="*/ 9 h 118"/>
              <a:gd name="T34" fmla="*/ 76 w 152"/>
              <a:gd name="T35" fmla="*/ 0 h 118"/>
              <a:gd name="T36" fmla="*/ 11 w 152"/>
              <a:gd name="T37" fmla="*/ 65 h 118"/>
              <a:gd name="T38" fmla="*/ 11 w 152"/>
              <a:gd name="T39" fmla="*/ 71 h 118"/>
              <a:gd name="T40" fmla="*/ 29 w 152"/>
              <a:gd name="T41" fmla="*/ 71 h 118"/>
              <a:gd name="T42" fmla="*/ 74 w 152"/>
              <a:gd name="T43" fmla="*/ 116 h 118"/>
              <a:gd name="T44" fmla="*/ 60 w 152"/>
              <a:gd name="T45" fmla="*/ 113 h 118"/>
              <a:gd name="T46" fmla="*/ 23 w 152"/>
              <a:gd name="T47" fmla="*/ 77 h 118"/>
              <a:gd name="T48" fmla="*/ 23 w 152"/>
              <a:gd name="T49" fmla="*/ 59 h 118"/>
              <a:gd name="T50" fmla="*/ 72 w 152"/>
              <a:gd name="T51" fmla="*/ 9 h 118"/>
              <a:gd name="T52" fmla="*/ 94 w 152"/>
              <a:gd name="T53" fmla="*/ 0 h 118"/>
              <a:gd name="T54" fmla="*/ 29 w 152"/>
              <a:gd name="T55" fmla="*/ 65 h 118"/>
              <a:gd name="T56" fmla="*/ 29 w 152"/>
              <a:gd name="T57" fmla="*/ 71 h 118"/>
              <a:gd name="T58" fmla="*/ 123 w 152"/>
              <a:gd name="T59" fmla="*/ 42 h 118"/>
              <a:gd name="T60" fmla="*/ 111 w 152"/>
              <a:gd name="T61" fmla="*/ 30 h 118"/>
              <a:gd name="T62" fmla="*/ 123 w 152"/>
              <a:gd name="T63" fmla="*/ 17 h 118"/>
              <a:gd name="T64" fmla="*/ 136 w 152"/>
              <a:gd name="T65" fmla="*/ 30 h 118"/>
              <a:gd name="T66" fmla="*/ 123 w 152"/>
              <a:gd name="T67" fmla="*/ 4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2" h="118">
                <a:moveTo>
                  <a:pt x="140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04" y="0"/>
                  <a:pt x="94" y="4"/>
                  <a:pt x="89" y="9"/>
                </a:cubicBezTo>
                <a:cubicBezTo>
                  <a:pt x="40" y="59"/>
                  <a:pt x="40" y="59"/>
                  <a:pt x="40" y="59"/>
                </a:cubicBezTo>
                <a:cubicBezTo>
                  <a:pt x="35" y="64"/>
                  <a:pt x="35" y="72"/>
                  <a:pt x="40" y="77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81" y="118"/>
                  <a:pt x="89" y="118"/>
                  <a:pt x="94" y="11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8" y="59"/>
                  <a:pt x="152" y="49"/>
                  <a:pt x="152" y="42"/>
                </a:cubicBezTo>
                <a:cubicBezTo>
                  <a:pt x="152" y="13"/>
                  <a:pt x="152" y="13"/>
                  <a:pt x="152" y="13"/>
                </a:cubicBezTo>
                <a:cubicBezTo>
                  <a:pt x="152" y="6"/>
                  <a:pt x="147" y="0"/>
                  <a:pt x="140" y="0"/>
                </a:cubicBezTo>
                <a:close/>
                <a:moveTo>
                  <a:pt x="11" y="71"/>
                </a:moveTo>
                <a:cubicBezTo>
                  <a:pt x="56" y="116"/>
                  <a:pt x="56" y="116"/>
                  <a:pt x="56" y="116"/>
                </a:cubicBezTo>
                <a:cubicBezTo>
                  <a:pt x="52" y="118"/>
                  <a:pt x="46" y="117"/>
                  <a:pt x="42" y="113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72"/>
                  <a:pt x="0" y="64"/>
                  <a:pt x="5" y="59"/>
                </a:cubicBezTo>
                <a:cubicBezTo>
                  <a:pt x="54" y="9"/>
                  <a:pt x="54" y="9"/>
                  <a:pt x="54" y="9"/>
                </a:cubicBezTo>
                <a:cubicBezTo>
                  <a:pt x="59" y="4"/>
                  <a:pt x="69" y="0"/>
                  <a:pt x="76" y="0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10" y="69"/>
                  <a:pt x="11" y="71"/>
                </a:cubicBezTo>
                <a:close/>
                <a:moveTo>
                  <a:pt x="29" y="71"/>
                </a:moveTo>
                <a:cubicBezTo>
                  <a:pt x="74" y="116"/>
                  <a:pt x="74" y="116"/>
                  <a:pt x="74" y="116"/>
                </a:cubicBezTo>
                <a:cubicBezTo>
                  <a:pt x="70" y="118"/>
                  <a:pt x="64" y="117"/>
                  <a:pt x="60" y="113"/>
                </a:cubicBezTo>
                <a:cubicBezTo>
                  <a:pt x="23" y="77"/>
                  <a:pt x="23" y="77"/>
                  <a:pt x="23" y="77"/>
                </a:cubicBezTo>
                <a:cubicBezTo>
                  <a:pt x="18" y="72"/>
                  <a:pt x="18" y="64"/>
                  <a:pt x="23" y="59"/>
                </a:cubicBezTo>
                <a:cubicBezTo>
                  <a:pt x="72" y="9"/>
                  <a:pt x="72" y="9"/>
                  <a:pt x="72" y="9"/>
                </a:cubicBezTo>
                <a:cubicBezTo>
                  <a:pt x="77" y="4"/>
                  <a:pt x="87" y="0"/>
                  <a:pt x="94" y="0"/>
                </a:cubicBezTo>
                <a:cubicBezTo>
                  <a:pt x="29" y="65"/>
                  <a:pt x="29" y="65"/>
                  <a:pt x="29" y="65"/>
                </a:cubicBezTo>
                <a:cubicBezTo>
                  <a:pt x="28" y="66"/>
                  <a:pt x="28" y="69"/>
                  <a:pt x="29" y="71"/>
                </a:cubicBezTo>
                <a:close/>
                <a:moveTo>
                  <a:pt x="123" y="42"/>
                </a:moveTo>
                <a:cubicBezTo>
                  <a:pt x="116" y="42"/>
                  <a:pt x="111" y="37"/>
                  <a:pt x="111" y="30"/>
                </a:cubicBezTo>
                <a:cubicBezTo>
                  <a:pt x="111" y="23"/>
                  <a:pt x="116" y="17"/>
                  <a:pt x="123" y="17"/>
                </a:cubicBezTo>
                <a:cubicBezTo>
                  <a:pt x="130" y="17"/>
                  <a:pt x="136" y="23"/>
                  <a:pt x="136" y="30"/>
                </a:cubicBezTo>
                <a:cubicBezTo>
                  <a:pt x="136" y="37"/>
                  <a:pt x="130" y="42"/>
                  <a:pt x="123" y="4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1">
            <a:extLst>
              <a:ext uri="{FF2B5EF4-FFF2-40B4-BE49-F238E27FC236}">
                <a16:creationId xmlns:a16="http://schemas.microsoft.com/office/drawing/2014/main" id="{D8C70873-0C5A-4365-8EC2-0CEC18E733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83168" y="3617617"/>
            <a:ext cx="424995" cy="39319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76717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" name="Freeform 91">
            <a:extLst>
              <a:ext uri="{FF2B5EF4-FFF2-40B4-BE49-F238E27FC236}">
                <a16:creationId xmlns:a16="http://schemas.microsoft.com/office/drawing/2014/main" id="{4DFDECD8-1709-49D3-9BEB-13D6DEE201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83168" y="6083567"/>
            <a:ext cx="384048" cy="384048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76717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" name="Freeform 171">
            <a:extLst>
              <a:ext uri="{FF2B5EF4-FFF2-40B4-BE49-F238E27FC236}">
                <a16:creationId xmlns:a16="http://schemas.microsoft.com/office/drawing/2014/main" id="{04452ABC-7AC0-490C-89C9-3D5270D5C1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89511" y="3614246"/>
            <a:ext cx="409468" cy="365760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47A7367-0EDC-42B6-9742-62E01129EB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7972" y="4868267"/>
            <a:ext cx="262979" cy="393192"/>
          </a:xfrm>
          <a:custGeom>
            <a:avLst/>
            <a:gdLst/>
            <a:ahLst/>
            <a:cxnLst>
              <a:cxn ang="0">
                <a:pos x="31" y="30"/>
              </a:cxn>
              <a:cxn ang="0">
                <a:pos x="36" y="18"/>
              </a:cxn>
              <a:cxn ang="0">
                <a:pos x="18" y="0"/>
              </a:cxn>
              <a:cxn ang="0">
                <a:pos x="0" y="18"/>
              </a:cxn>
              <a:cxn ang="0">
                <a:pos x="5" y="30"/>
              </a:cxn>
              <a:cxn ang="0">
                <a:pos x="5" y="30"/>
              </a:cxn>
              <a:cxn ang="0">
                <a:pos x="10" y="42"/>
              </a:cxn>
              <a:cxn ang="0">
                <a:pos x="9" y="44"/>
              </a:cxn>
              <a:cxn ang="0">
                <a:pos x="11" y="46"/>
              </a:cxn>
              <a:cxn ang="0">
                <a:pos x="9" y="48"/>
              </a:cxn>
              <a:cxn ang="0">
                <a:pos x="11" y="50"/>
              </a:cxn>
              <a:cxn ang="0">
                <a:pos x="9" y="52"/>
              </a:cxn>
              <a:cxn ang="0">
                <a:pos x="12" y="54"/>
              </a:cxn>
              <a:cxn ang="0">
                <a:pos x="24" y="54"/>
              </a:cxn>
              <a:cxn ang="0">
                <a:pos x="27" y="52"/>
              </a:cxn>
              <a:cxn ang="0">
                <a:pos x="26" y="50"/>
              </a:cxn>
              <a:cxn ang="0">
                <a:pos x="27" y="48"/>
              </a:cxn>
              <a:cxn ang="0">
                <a:pos x="26" y="46"/>
              </a:cxn>
              <a:cxn ang="0">
                <a:pos x="27" y="44"/>
              </a:cxn>
              <a:cxn ang="0">
                <a:pos x="26" y="42"/>
              </a:cxn>
              <a:cxn ang="0">
                <a:pos x="31" y="30"/>
              </a:cxn>
              <a:cxn ang="0">
                <a:pos x="19" y="42"/>
              </a:cxn>
              <a:cxn ang="0">
                <a:pos x="18" y="42"/>
              </a:cxn>
              <a:cxn ang="0">
                <a:pos x="18" y="33"/>
              </a:cxn>
              <a:cxn ang="0">
                <a:pos x="18" y="32"/>
              </a:cxn>
              <a:cxn ang="0">
                <a:pos x="19" y="33"/>
              </a:cxn>
              <a:cxn ang="0">
                <a:pos x="19" y="33"/>
              </a:cxn>
              <a:cxn ang="0">
                <a:pos x="19" y="42"/>
              </a:cxn>
              <a:cxn ang="0">
                <a:pos x="29" y="28"/>
              </a:cxn>
              <a:cxn ang="0">
                <a:pos x="29" y="28"/>
              </a:cxn>
              <a:cxn ang="0">
                <a:pos x="23" y="42"/>
              </a:cxn>
              <a:cxn ang="0">
                <a:pos x="21" y="42"/>
              </a:cxn>
              <a:cxn ang="0">
                <a:pos x="21" y="33"/>
              </a:cxn>
              <a:cxn ang="0">
                <a:pos x="21" y="33"/>
              </a:cxn>
              <a:cxn ang="0">
                <a:pos x="26" y="19"/>
              </a:cxn>
              <a:cxn ang="0">
                <a:pos x="25" y="19"/>
              </a:cxn>
              <a:cxn ang="0">
                <a:pos x="24" y="19"/>
              </a:cxn>
              <a:cxn ang="0">
                <a:pos x="21" y="29"/>
              </a:cxn>
              <a:cxn ang="0">
                <a:pos x="21" y="23"/>
              </a:cxn>
              <a:cxn ang="0">
                <a:pos x="21" y="23"/>
              </a:cxn>
              <a:cxn ang="0">
                <a:pos x="20" y="23"/>
              </a:cxn>
              <a:cxn ang="0">
                <a:pos x="20" y="30"/>
              </a:cxn>
              <a:cxn ang="0">
                <a:pos x="18" y="30"/>
              </a:cxn>
              <a:cxn ang="0">
                <a:pos x="16" y="30"/>
              </a:cxn>
              <a:cxn ang="0">
                <a:pos x="16" y="23"/>
              </a:cxn>
              <a:cxn ang="0">
                <a:pos x="16" y="23"/>
              </a:cxn>
              <a:cxn ang="0">
                <a:pos x="15" y="23"/>
              </a:cxn>
              <a:cxn ang="0">
                <a:pos x="15" y="29"/>
              </a:cxn>
              <a:cxn ang="0">
                <a:pos x="12" y="19"/>
              </a:cxn>
              <a:cxn ang="0">
                <a:pos x="11" y="19"/>
              </a:cxn>
              <a:cxn ang="0">
                <a:pos x="11" y="19"/>
              </a:cxn>
              <a:cxn ang="0">
                <a:pos x="15" y="33"/>
              </a:cxn>
              <a:cxn ang="0">
                <a:pos x="15" y="33"/>
              </a:cxn>
              <a:cxn ang="0">
                <a:pos x="15" y="42"/>
              </a:cxn>
              <a:cxn ang="0">
                <a:pos x="13" y="42"/>
              </a:cxn>
              <a:cxn ang="0">
                <a:pos x="7" y="28"/>
              </a:cxn>
              <a:cxn ang="0">
                <a:pos x="7" y="28"/>
              </a:cxn>
              <a:cxn ang="0">
                <a:pos x="7" y="28"/>
              </a:cxn>
              <a:cxn ang="0">
                <a:pos x="3" y="18"/>
              </a:cxn>
              <a:cxn ang="0">
                <a:pos x="18" y="3"/>
              </a:cxn>
              <a:cxn ang="0">
                <a:pos x="33" y="18"/>
              </a:cxn>
              <a:cxn ang="0">
                <a:pos x="29" y="28"/>
              </a:cxn>
            </a:cxnLst>
            <a:rect l="0" t="0" r="r" b="b"/>
            <a:pathLst>
              <a:path w="36" h="54">
                <a:moveTo>
                  <a:pt x="31" y="30"/>
                </a:moveTo>
                <a:cubicBezTo>
                  <a:pt x="34" y="27"/>
                  <a:pt x="36" y="22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2"/>
                  <a:pt x="2" y="27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10" y="36"/>
                  <a:pt x="10" y="42"/>
                </a:cubicBezTo>
                <a:cubicBezTo>
                  <a:pt x="10" y="43"/>
                  <a:pt x="9" y="43"/>
                  <a:pt x="9" y="44"/>
                </a:cubicBezTo>
                <a:cubicBezTo>
                  <a:pt x="9" y="45"/>
                  <a:pt x="10" y="45"/>
                  <a:pt x="11" y="46"/>
                </a:cubicBezTo>
                <a:cubicBezTo>
                  <a:pt x="10" y="46"/>
                  <a:pt x="9" y="47"/>
                  <a:pt x="9" y="48"/>
                </a:cubicBezTo>
                <a:cubicBezTo>
                  <a:pt x="9" y="49"/>
                  <a:pt x="10" y="49"/>
                  <a:pt x="11" y="50"/>
                </a:cubicBezTo>
                <a:cubicBezTo>
                  <a:pt x="10" y="50"/>
                  <a:pt x="9" y="51"/>
                  <a:pt x="9" y="52"/>
                </a:cubicBezTo>
                <a:cubicBezTo>
                  <a:pt x="9" y="53"/>
                  <a:pt x="11" y="54"/>
                  <a:pt x="12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6" y="54"/>
                  <a:pt x="27" y="53"/>
                  <a:pt x="27" y="52"/>
                </a:cubicBezTo>
                <a:cubicBezTo>
                  <a:pt x="27" y="51"/>
                  <a:pt x="26" y="50"/>
                  <a:pt x="26" y="50"/>
                </a:cubicBezTo>
                <a:cubicBezTo>
                  <a:pt x="26" y="49"/>
                  <a:pt x="27" y="49"/>
                  <a:pt x="27" y="48"/>
                </a:cubicBezTo>
                <a:cubicBezTo>
                  <a:pt x="27" y="47"/>
                  <a:pt x="26" y="46"/>
                  <a:pt x="26" y="46"/>
                </a:cubicBezTo>
                <a:cubicBezTo>
                  <a:pt x="26" y="45"/>
                  <a:pt x="27" y="45"/>
                  <a:pt x="27" y="44"/>
                </a:cubicBezTo>
                <a:cubicBezTo>
                  <a:pt x="27" y="43"/>
                  <a:pt x="27" y="43"/>
                  <a:pt x="26" y="42"/>
                </a:cubicBezTo>
                <a:cubicBezTo>
                  <a:pt x="26" y="36"/>
                  <a:pt x="31" y="30"/>
                  <a:pt x="31" y="30"/>
                </a:cubicBezTo>
                <a:close/>
                <a:moveTo>
                  <a:pt x="19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lnTo>
                  <a:pt x="19" y="42"/>
                </a:lnTo>
                <a:close/>
                <a:moveTo>
                  <a:pt x="29" y="28"/>
                </a:move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4" y="35"/>
                  <a:pt x="23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19" y="30"/>
                  <a:pt x="18" y="30"/>
                </a:cubicBezTo>
                <a:cubicBezTo>
                  <a:pt x="17" y="30"/>
                  <a:pt x="17" y="30"/>
                  <a:pt x="16" y="30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9"/>
                  <a:pt x="15" y="29"/>
                  <a:pt x="15" y="2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42"/>
                  <a:pt x="15" y="42"/>
                  <a:pt x="15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35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5"/>
                  <a:pt x="3" y="22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3" y="10"/>
                  <a:pt x="33" y="18"/>
                </a:cubicBezTo>
                <a:cubicBezTo>
                  <a:pt x="33" y="22"/>
                  <a:pt x="32" y="25"/>
                  <a:pt x="29" y="28"/>
                </a:cubicBezTo>
                <a:close/>
              </a:path>
            </a:pathLst>
          </a:custGeom>
          <a:solidFill>
            <a:srgbClr val="76717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5AEE76-D393-4083-96DB-986EB3964EC8}"/>
              </a:ext>
            </a:extLst>
          </p:cNvPr>
          <p:cNvGrpSpPr/>
          <p:nvPr/>
        </p:nvGrpSpPr>
        <p:grpSpPr>
          <a:xfrm>
            <a:off x="7291442" y="3019919"/>
            <a:ext cx="4116826" cy="1157184"/>
            <a:chOff x="7291441" y="2310791"/>
            <a:chExt cx="4116826" cy="1157184"/>
          </a:xfrm>
        </p:grpSpPr>
        <p:sp>
          <p:nvSpPr>
            <p:cNvPr id="36" name="Freeform: Shape 20">
              <a:extLst>
                <a:ext uri="{FF2B5EF4-FFF2-40B4-BE49-F238E27FC236}">
                  <a16:creationId xmlns:a16="http://schemas.microsoft.com/office/drawing/2014/main" id="{955B9D3C-DF1A-49F8-AD6B-71E62455D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1441" y="2310791"/>
              <a:ext cx="4116826" cy="1157184"/>
            </a:xfrm>
            <a:custGeom>
              <a:avLst/>
              <a:gdLst>
                <a:gd name="connsiteX0" fmla="*/ 632460 w 3686991"/>
                <a:gd name="connsiteY0" fmla="*/ 0 h 1036363"/>
                <a:gd name="connsiteX1" fmla="*/ 3208020 w 3686991"/>
                <a:gd name="connsiteY1" fmla="*/ 0 h 1036363"/>
                <a:gd name="connsiteX2" fmla="*/ 3208020 w 3686991"/>
                <a:gd name="connsiteY2" fmla="*/ 1 h 1036363"/>
                <a:gd name="connsiteX3" fmla="*/ 3400161 w 3686991"/>
                <a:gd name="connsiteY3" fmla="*/ 1 h 1036363"/>
                <a:gd name="connsiteX4" fmla="*/ 3400253 w 3686991"/>
                <a:gd name="connsiteY4" fmla="*/ 20 h 1036363"/>
                <a:gd name="connsiteX5" fmla="*/ 3400438 w 3686991"/>
                <a:gd name="connsiteY5" fmla="*/ 1 h 1036363"/>
                <a:gd name="connsiteX6" fmla="*/ 3401610 w 3686991"/>
                <a:gd name="connsiteY6" fmla="*/ 178 h 1036363"/>
                <a:gd name="connsiteX7" fmla="*/ 3403365 w 3686991"/>
                <a:gd name="connsiteY7" fmla="*/ 1 h 1036363"/>
                <a:gd name="connsiteX8" fmla="*/ 3435354 w 3686991"/>
                <a:gd name="connsiteY8" fmla="*/ 15087 h 1036363"/>
                <a:gd name="connsiteX9" fmla="*/ 3436991 w 3686991"/>
                <a:gd name="connsiteY9" fmla="*/ 17785 h 1036363"/>
                <a:gd name="connsiteX10" fmla="*/ 3441224 w 3686991"/>
                <a:gd name="connsiteY10" fmla="*/ 21408 h 1036363"/>
                <a:gd name="connsiteX11" fmla="*/ 3532710 w 3686991"/>
                <a:gd name="connsiteY11" fmla="*/ 201354 h 1036363"/>
                <a:gd name="connsiteX12" fmla="*/ 3532772 w 3686991"/>
                <a:gd name="connsiteY12" fmla="*/ 202148 h 1036363"/>
                <a:gd name="connsiteX13" fmla="*/ 3681045 w 3686991"/>
                <a:gd name="connsiteY13" fmla="*/ 493152 h 1036363"/>
                <a:gd name="connsiteX14" fmla="*/ 3682514 w 3686991"/>
                <a:gd name="connsiteY14" fmla="*/ 498417 h 1036363"/>
                <a:gd name="connsiteX15" fmla="*/ 3682325 w 3686991"/>
                <a:gd name="connsiteY15" fmla="*/ 499957 h 1036363"/>
                <a:gd name="connsiteX16" fmla="*/ 3683733 w 3686991"/>
                <a:gd name="connsiteY16" fmla="*/ 502046 h 1036363"/>
                <a:gd name="connsiteX17" fmla="*/ 3686991 w 3686991"/>
                <a:gd name="connsiteY17" fmla="*/ 518182 h 1036363"/>
                <a:gd name="connsiteX18" fmla="*/ 3683733 w 3686991"/>
                <a:gd name="connsiteY18" fmla="*/ 534318 h 1036363"/>
                <a:gd name="connsiteX19" fmla="*/ 3680570 w 3686991"/>
                <a:gd name="connsiteY19" fmla="*/ 539009 h 1036363"/>
                <a:gd name="connsiteX20" fmla="*/ 3680640 w 3686991"/>
                <a:gd name="connsiteY20" fmla="*/ 539587 h 1036363"/>
                <a:gd name="connsiteX21" fmla="*/ 3679162 w 3686991"/>
                <a:gd name="connsiteY21" fmla="*/ 544849 h 1036363"/>
                <a:gd name="connsiteX22" fmla="*/ 3441677 w 3686991"/>
                <a:gd name="connsiteY22" fmla="*/ 1008689 h 1036363"/>
                <a:gd name="connsiteX23" fmla="*/ 3438273 w 3686991"/>
                <a:gd name="connsiteY23" fmla="*/ 1012965 h 1036363"/>
                <a:gd name="connsiteX24" fmla="*/ 3437065 w 3686991"/>
                <a:gd name="connsiteY24" fmla="*/ 1013632 h 1036363"/>
                <a:gd name="connsiteX25" fmla="*/ 3432426 w 3686991"/>
                <a:gd name="connsiteY25" fmla="*/ 1021278 h 1036363"/>
                <a:gd name="connsiteX26" fmla="*/ 3400438 w 3686991"/>
                <a:gd name="connsiteY26" fmla="*/ 1036363 h 1036363"/>
                <a:gd name="connsiteX27" fmla="*/ 3397171 w 3686991"/>
                <a:gd name="connsiteY27" fmla="*/ 1036034 h 1036363"/>
                <a:gd name="connsiteX28" fmla="*/ 3391096 w 3686991"/>
                <a:gd name="connsiteY28" fmla="*/ 1036034 h 1036363"/>
                <a:gd name="connsiteX29" fmla="*/ 3389464 w 3686991"/>
                <a:gd name="connsiteY29" fmla="*/ 1036363 h 1036363"/>
                <a:gd name="connsiteX30" fmla="*/ 3208020 w 3686991"/>
                <a:gd name="connsiteY30" fmla="*/ 1036363 h 1036363"/>
                <a:gd name="connsiteX31" fmla="*/ 2876541 w 3686991"/>
                <a:gd name="connsiteY31" fmla="*/ 1036363 h 1036363"/>
                <a:gd name="connsiteX32" fmla="*/ 2876265 w 3686991"/>
                <a:gd name="connsiteY32" fmla="*/ 1036363 h 1036363"/>
                <a:gd name="connsiteX33" fmla="*/ 799753 w 3686991"/>
                <a:gd name="connsiteY33" fmla="*/ 1036363 h 1036363"/>
                <a:gd name="connsiteX34" fmla="*/ 632460 w 3686991"/>
                <a:gd name="connsiteY34" fmla="*/ 1036363 h 1036363"/>
                <a:gd name="connsiteX35" fmla="*/ 286830 w 3686991"/>
                <a:gd name="connsiteY35" fmla="*/ 1036363 h 1036363"/>
                <a:gd name="connsiteX36" fmla="*/ 286738 w 3686991"/>
                <a:gd name="connsiteY36" fmla="*/ 1036345 h 1036363"/>
                <a:gd name="connsiteX37" fmla="*/ 286553 w 3686991"/>
                <a:gd name="connsiteY37" fmla="*/ 1036363 h 1036363"/>
                <a:gd name="connsiteX38" fmla="*/ 285381 w 3686991"/>
                <a:gd name="connsiteY38" fmla="*/ 1036186 h 1036363"/>
                <a:gd name="connsiteX39" fmla="*/ 283626 w 3686991"/>
                <a:gd name="connsiteY39" fmla="*/ 1036363 h 1036363"/>
                <a:gd name="connsiteX40" fmla="*/ 245429 w 3686991"/>
                <a:gd name="connsiteY40" fmla="*/ 1011045 h 1036363"/>
                <a:gd name="connsiteX41" fmla="*/ 245413 w 3686991"/>
                <a:gd name="connsiteY41" fmla="*/ 1010963 h 1036363"/>
                <a:gd name="connsiteX42" fmla="*/ 243114 w 3686991"/>
                <a:gd name="connsiteY42" fmla="*/ 1008996 h 1036363"/>
                <a:gd name="connsiteX43" fmla="*/ 170622 w 3686991"/>
                <a:gd name="connsiteY43" fmla="*/ 866408 h 1036363"/>
                <a:gd name="connsiteX44" fmla="*/ 5945 w 3686991"/>
                <a:gd name="connsiteY44" fmla="*/ 543212 h 1036363"/>
                <a:gd name="connsiteX45" fmla="*/ 4477 w 3686991"/>
                <a:gd name="connsiteY45" fmla="*/ 537947 h 1036363"/>
                <a:gd name="connsiteX46" fmla="*/ 4666 w 3686991"/>
                <a:gd name="connsiteY46" fmla="*/ 536407 h 1036363"/>
                <a:gd name="connsiteX47" fmla="*/ 3258 w 3686991"/>
                <a:gd name="connsiteY47" fmla="*/ 534318 h 1036363"/>
                <a:gd name="connsiteX48" fmla="*/ 0 w 3686991"/>
                <a:gd name="connsiteY48" fmla="*/ 518182 h 1036363"/>
                <a:gd name="connsiteX49" fmla="*/ 3258 w 3686991"/>
                <a:gd name="connsiteY49" fmla="*/ 502046 h 1036363"/>
                <a:gd name="connsiteX50" fmla="*/ 6420 w 3686991"/>
                <a:gd name="connsiteY50" fmla="*/ 497355 h 1036363"/>
                <a:gd name="connsiteX51" fmla="*/ 6351 w 3686991"/>
                <a:gd name="connsiteY51" fmla="*/ 496777 h 1036363"/>
                <a:gd name="connsiteX52" fmla="*/ 7829 w 3686991"/>
                <a:gd name="connsiteY52" fmla="*/ 491515 h 1036363"/>
                <a:gd name="connsiteX53" fmla="*/ 245314 w 3686991"/>
                <a:gd name="connsiteY53" fmla="*/ 27675 h 1036363"/>
                <a:gd name="connsiteX54" fmla="*/ 248718 w 3686991"/>
                <a:gd name="connsiteY54" fmla="*/ 23399 h 1036363"/>
                <a:gd name="connsiteX55" fmla="*/ 249926 w 3686991"/>
                <a:gd name="connsiteY55" fmla="*/ 22732 h 1036363"/>
                <a:gd name="connsiteX56" fmla="*/ 254565 w 3686991"/>
                <a:gd name="connsiteY56" fmla="*/ 15087 h 1036363"/>
                <a:gd name="connsiteX57" fmla="*/ 286553 w 3686991"/>
                <a:gd name="connsiteY57" fmla="*/ 1 h 1036363"/>
                <a:gd name="connsiteX58" fmla="*/ 289820 w 3686991"/>
                <a:gd name="connsiteY58" fmla="*/ 331 h 1036363"/>
                <a:gd name="connsiteX59" fmla="*/ 295895 w 3686991"/>
                <a:gd name="connsiteY59" fmla="*/ 331 h 1036363"/>
                <a:gd name="connsiteX60" fmla="*/ 297527 w 3686991"/>
                <a:gd name="connsiteY60" fmla="*/ 1 h 1036363"/>
                <a:gd name="connsiteX61" fmla="*/ 632460 w 3686991"/>
                <a:gd name="connsiteY61" fmla="*/ 1 h 10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686991" h="1036363">
                  <a:moveTo>
                    <a:pt x="632460" y="0"/>
                  </a:moveTo>
                  <a:lnTo>
                    <a:pt x="3208020" y="0"/>
                  </a:lnTo>
                  <a:lnTo>
                    <a:pt x="3208020" y="1"/>
                  </a:lnTo>
                  <a:lnTo>
                    <a:pt x="3400161" y="1"/>
                  </a:lnTo>
                  <a:lnTo>
                    <a:pt x="3400253" y="20"/>
                  </a:lnTo>
                  <a:lnTo>
                    <a:pt x="3400438" y="1"/>
                  </a:lnTo>
                  <a:lnTo>
                    <a:pt x="3401610" y="178"/>
                  </a:lnTo>
                  <a:lnTo>
                    <a:pt x="3403365" y="1"/>
                  </a:lnTo>
                  <a:cubicBezTo>
                    <a:pt x="3416244" y="1"/>
                    <a:pt x="3427750" y="5874"/>
                    <a:pt x="3435354" y="15087"/>
                  </a:cubicBezTo>
                  <a:lnTo>
                    <a:pt x="3436991" y="17785"/>
                  </a:lnTo>
                  <a:lnTo>
                    <a:pt x="3441224" y="21408"/>
                  </a:lnTo>
                  <a:lnTo>
                    <a:pt x="3532710" y="201354"/>
                  </a:lnTo>
                  <a:lnTo>
                    <a:pt x="3532772" y="202148"/>
                  </a:lnTo>
                  <a:lnTo>
                    <a:pt x="3681045" y="493152"/>
                  </a:lnTo>
                  <a:cubicBezTo>
                    <a:pt x="3681908" y="494845"/>
                    <a:pt x="3682387" y="496634"/>
                    <a:pt x="3682514" y="498417"/>
                  </a:cubicBezTo>
                  <a:lnTo>
                    <a:pt x="3682325" y="499957"/>
                  </a:lnTo>
                  <a:lnTo>
                    <a:pt x="3683733" y="502046"/>
                  </a:lnTo>
                  <a:cubicBezTo>
                    <a:pt x="3685831" y="507006"/>
                    <a:pt x="3686991" y="512458"/>
                    <a:pt x="3686991" y="518182"/>
                  </a:cubicBezTo>
                  <a:cubicBezTo>
                    <a:pt x="3686991" y="523906"/>
                    <a:pt x="3685831" y="529359"/>
                    <a:pt x="3683733" y="534318"/>
                  </a:cubicBezTo>
                  <a:lnTo>
                    <a:pt x="3680570" y="539009"/>
                  </a:lnTo>
                  <a:lnTo>
                    <a:pt x="3680640" y="539587"/>
                  </a:lnTo>
                  <a:cubicBezTo>
                    <a:pt x="3680510" y="541370"/>
                    <a:pt x="3680028" y="543157"/>
                    <a:pt x="3679162" y="544849"/>
                  </a:cubicBezTo>
                  <a:lnTo>
                    <a:pt x="3441677" y="1008689"/>
                  </a:lnTo>
                  <a:cubicBezTo>
                    <a:pt x="3440811" y="1010381"/>
                    <a:pt x="3439643" y="1011817"/>
                    <a:pt x="3438273" y="1012965"/>
                  </a:cubicBezTo>
                  <a:lnTo>
                    <a:pt x="3437065" y="1013632"/>
                  </a:lnTo>
                  <a:lnTo>
                    <a:pt x="3432426" y="1021278"/>
                  </a:lnTo>
                  <a:cubicBezTo>
                    <a:pt x="3424823" y="1030491"/>
                    <a:pt x="3413316" y="1036363"/>
                    <a:pt x="3400438" y="1036363"/>
                  </a:cubicBezTo>
                  <a:lnTo>
                    <a:pt x="3397171" y="1036034"/>
                  </a:lnTo>
                  <a:lnTo>
                    <a:pt x="3391096" y="1036034"/>
                  </a:lnTo>
                  <a:lnTo>
                    <a:pt x="3389464" y="1036363"/>
                  </a:lnTo>
                  <a:lnTo>
                    <a:pt x="3208020" y="1036363"/>
                  </a:lnTo>
                  <a:lnTo>
                    <a:pt x="2876541" y="1036363"/>
                  </a:lnTo>
                  <a:lnTo>
                    <a:pt x="2876265" y="1036363"/>
                  </a:lnTo>
                  <a:lnTo>
                    <a:pt x="799753" y="1036363"/>
                  </a:lnTo>
                  <a:lnTo>
                    <a:pt x="632460" y="1036363"/>
                  </a:lnTo>
                  <a:lnTo>
                    <a:pt x="286830" y="1036363"/>
                  </a:lnTo>
                  <a:lnTo>
                    <a:pt x="286738" y="1036345"/>
                  </a:lnTo>
                  <a:lnTo>
                    <a:pt x="286553" y="1036363"/>
                  </a:lnTo>
                  <a:lnTo>
                    <a:pt x="285381" y="1036186"/>
                  </a:lnTo>
                  <a:lnTo>
                    <a:pt x="283626" y="1036363"/>
                  </a:lnTo>
                  <a:cubicBezTo>
                    <a:pt x="266455" y="1036363"/>
                    <a:pt x="251722" y="1025923"/>
                    <a:pt x="245429" y="1011045"/>
                  </a:cubicBezTo>
                  <a:lnTo>
                    <a:pt x="245413" y="1010963"/>
                  </a:lnTo>
                  <a:lnTo>
                    <a:pt x="243114" y="1008996"/>
                  </a:lnTo>
                  <a:lnTo>
                    <a:pt x="170622" y="866408"/>
                  </a:lnTo>
                  <a:lnTo>
                    <a:pt x="5945" y="543212"/>
                  </a:lnTo>
                  <a:cubicBezTo>
                    <a:pt x="5083" y="541519"/>
                    <a:pt x="4604" y="539731"/>
                    <a:pt x="4477" y="537947"/>
                  </a:cubicBezTo>
                  <a:lnTo>
                    <a:pt x="4666" y="536407"/>
                  </a:lnTo>
                  <a:lnTo>
                    <a:pt x="3258" y="534318"/>
                  </a:lnTo>
                  <a:cubicBezTo>
                    <a:pt x="1160" y="529359"/>
                    <a:pt x="0" y="523906"/>
                    <a:pt x="0" y="518182"/>
                  </a:cubicBezTo>
                  <a:cubicBezTo>
                    <a:pt x="0" y="512459"/>
                    <a:pt x="1160" y="507006"/>
                    <a:pt x="3258" y="502046"/>
                  </a:cubicBezTo>
                  <a:lnTo>
                    <a:pt x="6420" y="497355"/>
                  </a:lnTo>
                  <a:lnTo>
                    <a:pt x="6351" y="496777"/>
                  </a:lnTo>
                  <a:cubicBezTo>
                    <a:pt x="6481" y="494994"/>
                    <a:pt x="6963" y="493207"/>
                    <a:pt x="7829" y="491515"/>
                  </a:cubicBezTo>
                  <a:lnTo>
                    <a:pt x="245314" y="27675"/>
                  </a:lnTo>
                  <a:cubicBezTo>
                    <a:pt x="246180" y="25983"/>
                    <a:pt x="247348" y="24547"/>
                    <a:pt x="248718" y="23399"/>
                  </a:cubicBezTo>
                  <a:lnTo>
                    <a:pt x="249926" y="22732"/>
                  </a:lnTo>
                  <a:lnTo>
                    <a:pt x="254565" y="15087"/>
                  </a:lnTo>
                  <a:cubicBezTo>
                    <a:pt x="262168" y="5874"/>
                    <a:pt x="273675" y="1"/>
                    <a:pt x="286553" y="1"/>
                  </a:cubicBezTo>
                  <a:lnTo>
                    <a:pt x="289820" y="331"/>
                  </a:lnTo>
                  <a:lnTo>
                    <a:pt x="295895" y="331"/>
                  </a:lnTo>
                  <a:lnTo>
                    <a:pt x="297527" y="1"/>
                  </a:lnTo>
                  <a:lnTo>
                    <a:pt x="632460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27D55-72B1-4DDC-89DA-A9BF6112B877}"/>
                </a:ext>
              </a:extLst>
            </p:cNvPr>
            <p:cNvSpPr txBox="1"/>
            <p:nvPr/>
          </p:nvSpPr>
          <p:spPr>
            <a:xfrm>
              <a:off x="7498777" y="2640824"/>
              <a:ext cx="3535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179D83"/>
                  </a:solidFill>
                </a:rPr>
                <a:t>Collaboration and Professional Learning Networks</a:t>
              </a:r>
              <a:endParaRPr lang="en-US" sz="2000" b="1" dirty="0">
                <a:solidFill>
                  <a:srgbClr val="179D83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0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91277"/>
            <a:ext cx="8649477" cy="648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7" y="382555"/>
            <a:ext cx="7240555" cy="54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1303019"/>
            <a:ext cx="12192000" cy="5261903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1951" y="3085932"/>
            <a:ext cx="857454" cy="8623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1951" y="4293516"/>
            <a:ext cx="857454" cy="86237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41951" y="5474820"/>
            <a:ext cx="857454" cy="862373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1111554" y="3357994"/>
            <a:ext cx="318248" cy="318248"/>
          </a:xfrm>
          <a:custGeom>
            <a:avLst/>
            <a:gdLst>
              <a:gd name="T0" fmla="*/ 57 w 113"/>
              <a:gd name="T1" fmla="*/ 49 h 113"/>
              <a:gd name="T2" fmla="*/ 28 w 113"/>
              <a:gd name="T3" fmla="*/ 49 h 113"/>
              <a:gd name="T4" fmla="*/ 21 w 113"/>
              <a:gd name="T5" fmla="*/ 42 h 113"/>
              <a:gd name="T6" fmla="*/ 28 w 113"/>
              <a:gd name="T7" fmla="*/ 35 h 113"/>
              <a:gd name="T8" fmla="*/ 57 w 113"/>
              <a:gd name="T9" fmla="*/ 35 h 113"/>
              <a:gd name="T10" fmla="*/ 64 w 113"/>
              <a:gd name="T11" fmla="*/ 42 h 113"/>
              <a:gd name="T12" fmla="*/ 57 w 113"/>
              <a:gd name="T13" fmla="*/ 49 h 113"/>
              <a:gd name="T14" fmla="*/ 42 w 113"/>
              <a:gd name="T15" fmla="*/ 74 h 113"/>
              <a:gd name="T16" fmla="*/ 11 w 113"/>
              <a:gd name="T17" fmla="*/ 42 h 113"/>
              <a:gd name="T18" fmla="*/ 42 w 113"/>
              <a:gd name="T19" fmla="*/ 11 h 113"/>
              <a:gd name="T20" fmla="*/ 74 w 113"/>
              <a:gd name="T21" fmla="*/ 42 h 113"/>
              <a:gd name="T22" fmla="*/ 42 w 113"/>
              <a:gd name="T23" fmla="*/ 74 h 113"/>
              <a:gd name="T24" fmla="*/ 85 w 113"/>
              <a:gd name="T25" fmla="*/ 42 h 113"/>
              <a:gd name="T26" fmla="*/ 42 w 113"/>
              <a:gd name="T27" fmla="*/ 0 h 113"/>
              <a:gd name="T28" fmla="*/ 0 w 113"/>
              <a:gd name="T29" fmla="*/ 42 h 113"/>
              <a:gd name="T30" fmla="*/ 42 w 113"/>
              <a:gd name="T31" fmla="*/ 85 h 113"/>
              <a:gd name="T32" fmla="*/ 85 w 113"/>
              <a:gd name="T33" fmla="*/ 42 h 113"/>
              <a:gd name="T34" fmla="*/ 109 w 113"/>
              <a:gd name="T35" fmla="*/ 94 h 113"/>
              <a:gd name="T36" fmla="*/ 83 w 113"/>
              <a:gd name="T37" fmla="*/ 68 h 113"/>
              <a:gd name="T38" fmla="*/ 68 w 113"/>
              <a:gd name="T39" fmla="*/ 83 h 113"/>
              <a:gd name="T40" fmla="*/ 94 w 113"/>
              <a:gd name="T41" fmla="*/ 108 h 113"/>
              <a:gd name="T42" fmla="*/ 109 w 113"/>
              <a:gd name="T43" fmla="*/ 108 h 113"/>
              <a:gd name="T44" fmla="*/ 109 w 113"/>
              <a:gd name="T45" fmla="*/ 9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" h="113">
                <a:moveTo>
                  <a:pt x="57" y="49"/>
                </a:moveTo>
                <a:cubicBezTo>
                  <a:pt x="28" y="49"/>
                  <a:pt x="28" y="49"/>
                  <a:pt x="28" y="49"/>
                </a:cubicBezTo>
                <a:cubicBezTo>
                  <a:pt x="25" y="49"/>
                  <a:pt x="21" y="46"/>
                  <a:pt x="21" y="42"/>
                </a:cubicBezTo>
                <a:cubicBezTo>
                  <a:pt x="21" y="39"/>
                  <a:pt x="25" y="35"/>
                  <a:pt x="2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60" y="35"/>
                  <a:pt x="64" y="39"/>
                  <a:pt x="64" y="42"/>
                </a:cubicBezTo>
                <a:cubicBezTo>
                  <a:pt x="64" y="46"/>
                  <a:pt x="60" y="49"/>
                  <a:pt x="57" y="49"/>
                </a:cubicBezTo>
                <a:close/>
                <a:moveTo>
                  <a:pt x="42" y="74"/>
                </a:moveTo>
                <a:cubicBezTo>
                  <a:pt x="25" y="74"/>
                  <a:pt x="11" y="60"/>
                  <a:pt x="11" y="42"/>
                </a:cubicBezTo>
                <a:cubicBezTo>
                  <a:pt x="11" y="25"/>
                  <a:pt x="25" y="11"/>
                  <a:pt x="42" y="11"/>
                </a:cubicBezTo>
                <a:cubicBezTo>
                  <a:pt x="60" y="11"/>
                  <a:pt x="74" y="25"/>
                  <a:pt x="74" y="42"/>
                </a:cubicBezTo>
                <a:cubicBezTo>
                  <a:pt x="74" y="60"/>
                  <a:pt x="60" y="74"/>
                  <a:pt x="42" y="74"/>
                </a:cubicBezTo>
                <a:close/>
                <a:moveTo>
                  <a:pt x="85" y="42"/>
                </a:moveTo>
                <a:cubicBezTo>
                  <a:pt x="85" y="19"/>
                  <a:pt x="66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66"/>
                  <a:pt x="19" y="85"/>
                  <a:pt x="42" y="85"/>
                </a:cubicBezTo>
                <a:cubicBezTo>
                  <a:pt x="66" y="85"/>
                  <a:pt x="85" y="66"/>
                  <a:pt x="85" y="42"/>
                </a:cubicBezTo>
                <a:close/>
                <a:moveTo>
                  <a:pt x="109" y="94"/>
                </a:moveTo>
                <a:cubicBezTo>
                  <a:pt x="83" y="68"/>
                  <a:pt x="83" y="68"/>
                  <a:pt x="83" y="68"/>
                </a:cubicBezTo>
                <a:cubicBezTo>
                  <a:pt x="80" y="74"/>
                  <a:pt x="74" y="79"/>
                  <a:pt x="68" y="83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8" y="113"/>
                  <a:pt x="105" y="113"/>
                  <a:pt x="109" y="108"/>
                </a:cubicBezTo>
                <a:cubicBezTo>
                  <a:pt x="113" y="104"/>
                  <a:pt x="113" y="98"/>
                  <a:pt x="10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Freeform 43"/>
          <p:cNvSpPr>
            <a:spLocks noEditPoints="1"/>
          </p:cNvSpPr>
          <p:nvPr/>
        </p:nvSpPr>
        <p:spPr bwMode="auto">
          <a:xfrm>
            <a:off x="1088186" y="5743543"/>
            <a:ext cx="364985" cy="324926"/>
          </a:xfrm>
          <a:custGeom>
            <a:avLst/>
            <a:gdLst>
              <a:gd name="T0" fmla="*/ 94 w 129"/>
              <a:gd name="T1" fmla="*/ 47 h 115"/>
              <a:gd name="T2" fmla="*/ 93 w 129"/>
              <a:gd name="T3" fmla="*/ 45 h 115"/>
              <a:gd name="T4" fmla="*/ 114 w 129"/>
              <a:gd name="T5" fmla="*/ 23 h 115"/>
              <a:gd name="T6" fmla="*/ 116 w 129"/>
              <a:gd name="T7" fmla="*/ 25 h 115"/>
              <a:gd name="T8" fmla="*/ 94 w 129"/>
              <a:gd name="T9" fmla="*/ 47 h 115"/>
              <a:gd name="T10" fmla="*/ 87 w 129"/>
              <a:gd name="T11" fmla="*/ 40 h 115"/>
              <a:gd name="T12" fmla="*/ 85 w 129"/>
              <a:gd name="T13" fmla="*/ 38 h 115"/>
              <a:gd name="T14" fmla="*/ 107 w 129"/>
              <a:gd name="T15" fmla="*/ 16 h 115"/>
              <a:gd name="T16" fmla="*/ 109 w 129"/>
              <a:gd name="T17" fmla="*/ 18 h 115"/>
              <a:gd name="T18" fmla="*/ 87 w 129"/>
              <a:gd name="T19" fmla="*/ 40 h 115"/>
              <a:gd name="T20" fmla="*/ 104 w 129"/>
              <a:gd name="T21" fmla="*/ 100 h 115"/>
              <a:gd name="T22" fmla="*/ 108 w 129"/>
              <a:gd name="T23" fmla="*/ 105 h 115"/>
              <a:gd name="T24" fmla="*/ 104 w 129"/>
              <a:gd name="T25" fmla="*/ 109 h 115"/>
              <a:gd name="T26" fmla="*/ 99 w 129"/>
              <a:gd name="T27" fmla="*/ 105 h 115"/>
              <a:gd name="T28" fmla="*/ 104 w 129"/>
              <a:gd name="T29" fmla="*/ 100 h 115"/>
              <a:gd name="T30" fmla="*/ 128 w 129"/>
              <a:gd name="T31" fmla="*/ 16 h 115"/>
              <a:gd name="T32" fmla="*/ 116 w 129"/>
              <a:gd name="T33" fmla="*/ 5 h 115"/>
              <a:gd name="T34" fmla="*/ 111 w 129"/>
              <a:gd name="T35" fmla="*/ 5 h 115"/>
              <a:gd name="T36" fmla="*/ 110 w 129"/>
              <a:gd name="T37" fmla="*/ 8 h 115"/>
              <a:gd name="T38" fmla="*/ 107 w 129"/>
              <a:gd name="T39" fmla="*/ 9 h 115"/>
              <a:gd name="T40" fmla="*/ 107 w 129"/>
              <a:gd name="T41" fmla="*/ 9 h 115"/>
              <a:gd name="T42" fmla="*/ 78 w 129"/>
              <a:gd name="T43" fmla="*/ 38 h 115"/>
              <a:gd name="T44" fmla="*/ 76 w 129"/>
              <a:gd name="T45" fmla="*/ 46 h 115"/>
              <a:gd name="T46" fmla="*/ 79 w 129"/>
              <a:gd name="T47" fmla="*/ 49 h 115"/>
              <a:gd name="T48" fmla="*/ 79 w 129"/>
              <a:gd name="T49" fmla="*/ 49 h 115"/>
              <a:gd name="T50" fmla="*/ 79 w 129"/>
              <a:gd name="T51" fmla="*/ 49 h 115"/>
              <a:gd name="T52" fmla="*/ 73 w 129"/>
              <a:gd name="T53" fmla="*/ 56 h 115"/>
              <a:gd name="T54" fmla="*/ 51 w 129"/>
              <a:gd name="T55" fmla="*/ 34 h 115"/>
              <a:gd name="T56" fmla="*/ 45 w 129"/>
              <a:gd name="T57" fmla="*/ 9 h 115"/>
              <a:gd name="T58" fmla="*/ 20 w 129"/>
              <a:gd name="T59" fmla="*/ 3 h 115"/>
              <a:gd name="T60" fmla="*/ 34 w 129"/>
              <a:gd name="T61" fmla="*/ 17 h 115"/>
              <a:gd name="T62" fmla="*/ 31 w 129"/>
              <a:gd name="T63" fmla="*/ 31 h 115"/>
              <a:gd name="T64" fmla="*/ 16 w 129"/>
              <a:gd name="T65" fmla="*/ 35 h 115"/>
              <a:gd name="T66" fmla="*/ 2 w 129"/>
              <a:gd name="T67" fmla="*/ 21 h 115"/>
              <a:gd name="T68" fmla="*/ 9 w 129"/>
              <a:gd name="T69" fmla="*/ 45 h 115"/>
              <a:gd name="T70" fmla="*/ 35 w 129"/>
              <a:gd name="T71" fmla="*/ 52 h 115"/>
              <a:gd name="T72" fmla="*/ 35 w 129"/>
              <a:gd name="T73" fmla="*/ 52 h 115"/>
              <a:gd name="T74" fmla="*/ 56 w 129"/>
              <a:gd name="T75" fmla="*/ 73 h 115"/>
              <a:gd name="T76" fmla="*/ 36 w 129"/>
              <a:gd name="T77" fmla="*/ 93 h 115"/>
              <a:gd name="T78" fmla="*/ 35 w 129"/>
              <a:gd name="T79" fmla="*/ 91 h 115"/>
              <a:gd name="T80" fmla="*/ 29 w 129"/>
              <a:gd name="T81" fmla="*/ 96 h 115"/>
              <a:gd name="T82" fmla="*/ 20 w 129"/>
              <a:gd name="T83" fmla="*/ 111 h 115"/>
              <a:gd name="T84" fmla="*/ 22 w 129"/>
              <a:gd name="T85" fmla="*/ 113 h 115"/>
              <a:gd name="T86" fmla="*/ 37 w 129"/>
              <a:gd name="T87" fmla="*/ 104 h 115"/>
              <a:gd name="T88" fmla="*/ 41 w 129"/>
              <a:gd name="T89" fmla="*/ 98 h 115"/>
              <a:gd name="T90" fmla="*/ 40 w 129"/>
              <a:gd name="T91" fmla="*/ 97 h 115"/>
              <a:gd name="T92" fmla="*/ 60 w 129"/>
              <a:gd name="T93" fmla="*/ 77 h 115"/>
              <a:gd name="T94" fmla="*/ 94 w 129"/>
              <a:gd name="T95" fmla="*/ 111 h 115"/>
              <a:gd name="T96" fmla="*/ 103 w 129"/>
              <a:gd name="T97" fmla="*/ 115 h 115"/>
              <a:gd name="T98" fmla="*/ 111 w 129"/>
              <a:gd name="T99" fmla="*/ 111 h 115"/>
              <a:gd name="T100" fmla="*/ 111 w 129"/>
              <a:gd name="T101" fmla="*/ 94 h 115"/>
              <a:gd name="T102" fmla="*/ 77 w 129"/>
              <a:gd name="T103" fmla="*/ 60 h 115"/>
              <a:gd name="T104" fmla="*/ 84 w 129"/>
              <a:gd name="T105" fmla="*/ 54 h 115"/>
              <a:gd name="T106" fmla="*/ 86 w 129"/>
              <a:gd name="T107" fmla="*/ 57 h 115"/>
              <a:gd name="T108" fmla="*/ 94 w 129"/>
              <a:gd name="T109" fmla="*/ 55 h 115"/>
              <a:gd name="T110" fmla="*/ 123 w 129"/>
              <a:gd name="T111" fmla="*/ 26 h 115"/>
              <a:gd name="T112" fmla="*/ 124 w 129"/>
              <a:gd name="T113" fmla="*/ 25 h 115"/>
              <a:gd name="T114" fmla="*/ 123 w 129"/>
              <a:gd name="T115" fmla="*/ 25 h 115"/>
              <a:gd name="T116" fmla="*/ 124 w 129"/>
              <a:gd name="T117" fmla="*/ 23 h 115"/>
              <a:gd name="T118" fmla="*/ 128 w 129"/>
              <a:gd name="T119" fmla="*/ 22 h 115"/>
              <a:gd name="T120" fmla="*/ 128 w 129"/>
              <a:gd name="T121" fmla="*/ 1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9" h="115">
                <a:moveTo>
                  <a:pt x="94" y="47"/>
                </a:moveTo>
                <a:cubicBezTo>
                  <a:pt x="93" y="45"/>
                  <a:pt x="93" y="45"/>
                  <a:pt x="93" y="45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94" y="47"/>
                  <a:pt x="94" y="47"/>
                  <a:pt x="94" y="47"/>
                </a:cubicBezTo>
                <a:close/>
                <a:moveTo>
                  <a:pt x="87" y="40"/>
                </a:moveTo>
                <a:cubicBezTo>
                  <a:pt x="85" y="38"/>
                  <a:pt x="85" y="38"/>
                  <a:pt x="85" y="38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87" y="40"/>
                  <a:pt x="87" y="40"/>
                  <a:pt x="87" y="40"/>
                </a:cubicBezTo>
                <a:close/>
                <a:moveTo>
                  <a:pt x="104" y="100"/>
                </a:moveTo>
                <a:cubicBezTo>
                  <a:pt x="106" y="100"/>
                  <a:pt x="108" y="102"/>
                  <a:pt x="108" y="105"/>
                </a:cubicBezTo>
                <a:cubicBezTo>
                  <a:pt x="108" y="107"/>
                  <a:pt x="106" y="109"/>
                  <a:pt x="104" y="109"/>
                </a:cubicBezTo>
                <a:cubicBezTo>
                  <a:pt x="101" y="109"/>
                  <a:pt x="99" y="107"/>
                  <a:pt x="99" y="105"/>
                </a:cubicBezTo>
                <a:cubicBezTo>
                  <a:pt x="99" y="102"/>
                  <a:pt x="101" y="100"/>
                  <a:pt x="104" y="100"/>
                </a:cubicBezTo>
                <a:close/>
                <a:moveTo>
                  <a:pt x="128" y="16"/>
                </a:moveTo>
                <a:cubicBezTo>
                  <a:pt x="116" y="5"/>
                  <a:pt x="116" y="5"/>
                  <a:pt x="116" y="5"/>
                </a:cubicBezTo>
                <a:cubicBezTo>
                  <a:pt x="115" y="3"/>
                  <a:pt x="112" y="3"/>
                  <a:pt x="111" y="5"/>
                </a:cubicBezTo>
                <a:cubicBezTo>
                  <a:pt x="110" y="5"/>
                  <a:pt x="109" y="7"/>
                  <a:pt x="110" y="8"/>
                </a:cubicBezTo>
                <a:cubicBezTo>
                  <a:pt x="109" y="8"/>
                  <a:pt x="108" y="8"/>
                  <a:pt x="107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41"/>
                  <a:pt x="77" y="43"/>
                  <a:pt x="76" y="46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6"/>
                  <a:pt x="52" y="16"/>
                  <a:pt x="45" y="9"/>
                </a:cubicBezTo>
                <a:cubicBezTo>
                  <a:pt x="38" y="3"/>
                  <a:pt x="29" y="0"/>
                  <a:pt x="20" y="3"/>
                </a:cubicBezTo>
                <a:cubicBezTo>
                  <a:pt x="34" y="17"/>
                  <a:pt x="34" y="17"/>
                  <a:pt x="34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16" y="35"/>
                  <a:pt x="16" y="35"/>
                  <a:pt x="16" y="35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9"/>
                  <a:pt x="2" y="39"/>
                  <a:pt x="9" y="45"/>
                </a:cubicBezTo>
                <a:cubicBezTo>
                  <a:pt x="16" y="52"/>
                  <a:pt x="26" y="55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56" y="73"/>
                  <a:pt x="56" y="73"/>
                  <a:pt x="56" y="7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1"/>
                  <a:pt x="35" y="91"/>
                  <a:pt x="35" y="91"/>
                </a:cubicBezTo>
                <a:cubicBezTo>
                  <a:pt x="29" y="96"/>
                  <a:pt x="29" y="96"/>
                  <a:pt x="29" y="96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37" y="104"/>
                  <a:pt x="37" y="104"/>
                  <a:pt x="37" y="104"/>
                </a:cubicBezTo>
                <a:cubicBezTo>
                  <a:pt x="41" y="98"/>
                  <a:pt x="41" y="98"/>
                  <a:pt x="41" y="98"/>
                </a:cubicBezTo>
                <a:cubicBezTo>
                  <a:pt x="40" y="97"/>
                  <a:pt x="40" y="97"/>
                  <a:pt x="40" y="97"/>
                </a:cubicBezTo>
                <a:cubicBezTo>
                  <a:pt x="60" y="77"/>
                  <a:pt x="60" y="77"/>
                  <a:pt x="60" y="77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7" y="114"/>
                  <a:pt x="100" y="115"/>
                  <a:pt x="103" y="115"/>
                </a:cubicBezTo>
                <a:cubicBezTo>
                  <a:pt x="106" y="115"/>
                  <a:pt x="109" y="114"/>
                  <a:pt x="111" y="111"/>
                </a:cubicBezTo>
                <a:cubicBezTo>
                  <a:pt x="116" y="107"/>
                  <a:pt x="116" y="99"/>
                  <a:pt x="111" y="94"/>
                </a:cubicBezTo>
                <a:cubicBezTo>
                  <a:pt x="77" y="60"/>
                  <a:pt x="77" y="60"/>
                  <a:pt x="77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6" y="57"/>
                  <a:pt x="86" y="57"/>
                  <a:pt x="86" y="57"/>
                </a:cubicBezTo>
                <a:cubicBezTo>
                  <a:pt x="89" y="55"/>
                  <a:pt x="91" y="54"/>
                  <a:pt x="94" y="5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4" y="24"/>
                  <a:pt x="124" y="24"/>
                  <a:pt x="124" y="23"/>
                </a:cubicBezTo>
                <a:cubicBezTo>
                  <a:pt x="126" y="23"/>
                  <a:pt x="127" y="23"/>
                  <a:pt x="128" y="22"/>
                </a:cubicBezTo>
                <a:cubicBezTo>
                  <a:pt x="129" y="20"/>
                  <a:pt x="129" y="18"/>
                  <a:pt x="128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Freeform 136"/>
          <p:cNvSpPr>
            <a:spLocks noEditPoints="1"/>
          </p:cNvSpPr>
          <p:nvPr/>
        </p:nvSpPr>
        <p:spPr bwMode="auto">
          <a:xfrm>
            <a:off x="1082226" y="4566231"/>
            <a:ext cx="376905" cy="316943"/>
          </a:xfrm>
          <a:custGeom>
            <a:avLst/>
            <a:gdLst>
              <a:gd name="T0" fmla="*/ 130 w 176"/>
              <a:gd name="T1" fmla="*/ 28 h 148"/>
              <a:gd name="T2" fmla="*/ 130 w 176"/>
              <a:gd name="T3" fmla="*/ 0 h 148"/>
              <a:gd name="T4" fmla="*/ 46 w 176"/>
              <a:gd name="T5" fmla="*/ 0 h 148"/>
              <a:gd name="T6" fmla="*/ 46 w 176"/>
              <a:gd name="T7" fmla="*/ 28 h 148"/>
              <a:gd name="T8" fmla="*/ 60 w 176"/>
              <a:gd name="T9" fmla="*/ 28 h 148"/>
              <a:gd name="T10" fmla="*/ 60 w 176"/>
              <a:gd name="T11" fmla="*/ 14 h 148"/>
              <a:gd name="T12" fmla="*/ 116 w 176"/>
              <a:gd name="T13" fmla="*/ 14 h 148"/>
              <a:gd name="T14" fmla="*/ 116 w 176"/>
              <a:gd name="T15" fmla="*/ 28 h 148"/>
              <a:gd name="T16" fmla="*/ 130 w 176"/>
              <a:gd name="T17" fmla="*/ 28 h 148"/>
              <a:gd name="T18" fmla="*/ 130 w 176"/>
              <a:gd name="T19" fmla="*/ 28 h 148"/>
              <a:gd name="T20" fmla="*/ 0 w 176"/>
              <a:gd name="T21" fmla="*/ 131 h 148"/>
              <a:gd name="T22" fmla="*/ 176 w 176"/>
              <a:gd name="T23" fmla="*/ 131 h 148"/>
              <a:gd name="T24" fmla="*/ 176 w 176"/>
              <a:gd name="T25" fmla="*/ 148 h 148"/>
              <a:gd name="T26" fmla="*/ 0 w 176"/>
              <a:gd name="T27" fmla="*/ 148 h 148"/>
              <a:gd name="T28" fmla="*/ 0 w 176"/>
              <a:gd name="T29" fmla="*/ 131 h 148"/>
              <a:gd name="T30" fmla="*/ 0 w 176"/>
              <a:gd name="T31" fmla="*/ 131 h 148"/>
              <a:gd name="T32" fmla="*/ 0 w 176"/>
              <a:gd name="T33" fmla="*/ 48 h 148"/>
              <a:gd name="T34" fmla="*/ 46 w 176"/>
              <a:gd name="T35" fmla="*/ 48 h 148"/>
              <a:gd name="T36" fmla="*/ 60 w 176"/>
              <a:gd name="T37" fmla="*/ 48 h 148"/>
              <a:gd name="T38" fmla="*/ 116 w 176"/>
              <a:gd name="T39" fmla="*/ 48 h 148"/>
              <a:gd name="T40" fmla="*/ 130 w 176"/>
              <a:gd name="T41" fmla="*/ 48 h 148"/>
              <a:gd name="T42" fmla="*/ 176 w 176"/>
              <a:gd name="T43" fmla="*/ 48 h 148"/>
              <a:gd name="T44" fmla="*/ 176 w 176"/>
              <a:gd name="T45" fmla="*/ 33 h 148"/>
              <a:gd name="T46" fmla="*/ 130 w 176"/>
              <a:gd name="T47" fmla="*/ 33 h 148"/>
              <a:gd name="T48" fmla="*/ 116 w 176"/>
              <a:gd name="T49" fmla="*/ 33 h 148"/>
              <a:gd name="T50" fmla="*/ 60 w 176"/>
              <a:gd name="T51" fmla="*/ 33 h 148"/>
              <a:gd name="T52" fmla="*/ 46 w 176"/>
              <a:gd name="T53" fmla="*/ 33 h 148"/>
              <a:gd name="T54" fmla="*/ 0 w 176"/>
              <a:gd name="T55" fmla="*/ 33 h 148"/>
              <a:gd name="T56" fmla="*/ 0 w 176"/>
              <a:gd name="T57" fmla="*/ 48 h 148"/>
              <a:gd name="T58" fmla="*/ 0 w 176"/>
              <a:gd name="T59" fmla="*/ 48 h 148"/>
              <a:gd name="T60" fmla="*/ 0 w 176"/>
              <a:gd name="T61" fmla="*/ 126 h 148"/>
              <a:gd name="T62" fmla="*/ 176 w 176"/>
              <a:gd name="T63" fmla="*/ 126 h 148"/>
              <a:gd name="T64" fmla="*/ 176 w 176"/>
              <a:gd name="T65" fmla="*/ 53 h 148"/>
              <a:gd name="T66" fmla="*/ 130 w 176"/>
              <a:gd name="T67" fmla="*/ 53 h 148"/>
              <a:gd name="T68" fmla="*/ 46 w 176"/>
              <a:gd name="T69" fmla="*/ 53 h 148"/>
              <a:gd name="T70" fmla="*/ 0 w 176"/>
              <a:gd name="T71" fmla="*/ 53 h 148"/>
              <a:gd name="T72" fmla="*/ 0 w 176"/>
              <a:gd name="T73" fmla="*/ 126 h 148"/>
              <a:gd name="T74" fmla="*/ 0 w 176"/>
              <a:gd name="T75" fmla="*/ 12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48">
                <a:moveTo>
                  <a:pt x="130" y="28"/>
                </a:moveTo>
                <a:lnTo>
                  <a:pt x="130" y="0"/>
                </a:lnTo>
                <a:lnTo>
                  <a:pt x="46" y="0"/>
                </a:lnTo>
                <a:lnTo>
                  <a:pt x="46" y="28"/>
                </a:lnTo>
                <a:lnTo>
                  <a:pt x="60" y="28"/>
                </a:lnTo>
                <a:lnTo>
                  <a:pt x="60" y="14"/>
                </a:lnTo>
                <a:lnTo>
                  <a:pt x="116" y="14"/>
                </a:lnTo>
                <a:lnTo>
                  <a:pt x="116" y="28"/>
                </a:lnTo>
                <a:lnTo>
                  <a:pt x="130" y="28"/>
                </a:lnTo>
                <a:lnTo>
                  <a:pt x="130" y="28"/>
                </a:lnTo>
                <a:close/>
                <a:moveTo>
                  <a:pt x="0" y="131"/>
                </a:moveTo>
                <a:lnTo>
                  <a:pt x="176" y="131"/>
                </a:lnTo>
                <a:lnTo>
                  <a:pt x="176" y="148"/>
                </a:lnTo>
                <a:lnTo>
                  <a:pt x="0" y="148"/>
                </a:lnTo>
                <a:lnTo>
                  <a:pt x="0" y="131"/>
                </a:lnTo>
                <a:lnTo>
                  <a:pt x="0" y="131"/>
                </a:lnTo>
                <a:close/>
                <a:moveTo>
                  <a:pt x="0" y="48"/>
                </a:moveTo>
                <a:lnTo>
                  <a:pt x="46" y="48"/>
                </a:lnTo>
                <a:lnTo>
                  <a:pt x="60" y="48"/>
                </a:lnTo>
                <a:lnTo>
                  <a:pt x="116" y="48"/>
                </a:lnTo>
                <a:lnTo>
                  <a:pt x="130" y="48"/>
                </a:lnTo>
                <a:lnTo>
                  <a:pt x="176" y="48"/>
                </a:lnTo>
                <a:lnTo>
                  <a:pt x="176" y="33"/>
                </a:lnTo>
                <a:lnTo>
                  <a:pt x="130" y="33"/>
                </a:lnTo>
                <a:lnTo>
                  <a:pt x="116" y="33"/>
                </a:lnTo>
                <a:lnTo>
                  <a:pt x="60" y="33"/>
                </a:lnTo>
                <a:lnTo>
                  <a:pt x="46" y="33"/>
                </a:lnTo>
                <a:lnTo>
                  <a:pt x="0" y="33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0" y="126"/>
                </a:moveTo>
                <a:lnTo>
                  <a:pt x="176" y="126"/>
                </a:lnTo>
                <a:lnTo>
                  <a:pt x="176" y="53"/>
                </a:lnTo>
                <a:lnTo>
                  <a:pt x="130" y="53"/>
                </a:lnTo>
                <a:lnTo>
                  <a:pt x="46" y="53"/>
                </a:lnTo>
                <a:lnTo>
                  <a:pt x="0" y="53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42964" y="3087314"/>
            <a:ext cx="3082126" cy="6463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defTabSz="1450940"/>
            <a:r>
              <a:rPr lang="en-PH" dirty="0"/>
              <a:t>Customized and Individualized </a:t>
            </a:r>
            <a:endParaRPr lang="en-PH" dirty="0" smtClean="0"/>
          </a:p>
          <a:p>
            <a:pPr defTabSz="1450940"/>
            <a:r>
              <a:rPr lang="en-PH" dirty="0" smtClean="0"/>
              <a:t>Pathways</a:t>
            </a:r>
            <a:endParaRPr lang="en-US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879600" y="4581758"/>
            <a:ext cx="309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42964" y="4259013"/>
            <a:ext cx="2576539" cy="646331"/>
          </a:xfrm>
          <a:prstGeom prst="rect">
            <a:avLst/>
          </a:prstGeom>
          <a:solidFill>
            <a:srgbClr val="ED7D31"/>
          </a:solidFill>
        </p:spPr>
        <p:txBody>
          <a:bodyPr wrap="none">
            <a:spAutoFit/>
          </a:bodyPr>
          <a:lstStyle/>
          <a:p>
            <a:pPr defTabSz="1450940"/>
            <a:r>
              <a:rPr lang="en-PH" b="1" dirty="0"/>
              <a:t>Research-Informed and </a:t>
            </a:r>
            <a:endParaRPr lang="en-PH" b="1" dirty="0" smtClean="0"/>
          </a:p>
          <a:p>
            <a:pPr defTabSz="1450940"/>
            <a:r>
              <a:rPr lang="en-PH" b="1" dirty="0" smtClean="0"/>
              <a:t>Evidence-Based </a:t>
            </a:r>
            <a:r>
              <a:rPr lang="en-PH" b="1" dirty="0"/>
              <a:t>Practices</a:t>
            </a:r>
            <a:endParaRPr lang="en-US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42964" y="5424771"/>
            <a:ext cx="2250552" cy="646331"/>
          </a:xfrm>
          <a:prstGeom prst="rect">
            <a:avLst/>
          </a:prstGeom>
          <a:solidFill>
            <a:srgbClr val="A5A5A5"/>
          </a:solidFill>
        </p:spPr>
        <p:txBody>
          <a:bodyPr wrap="none">
            <a:spAutoFit/>
          </a:bodyPr>
          <a:lstStyle/>
          <a:p>
            <a:pPr defTabSz="1450940"/>
            <a:r>
              <a:rPr lang="en-US" dirty="0"/>
              <a:t>Systems Thinking and </a:t>
            </a:r>
            <a:endParaRPr lang="en-US" dirty="0" smtClean="0"/>
          </a:p>
          <a:p>
            <a:pPr defTabSz="1450940"/>
            <a:r>
              <a:rPr lang="en-US" dirty="0" smtClean="0"/>
              <a:t>Policy </a:t>
            </a:r>
            <a:r>
              <a:rPr lang="en-US" dirty="0"/>
              <a:t>Advocacy</a:t>
            </a:r>
            <a:endParaRPr lang="en-US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597" y="137738"/>
            <a:ext cx="11704927" cy="120032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Some </a:t>
            </a:r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potential aspects that may shape the future of a teacher education </a:t>
            </a:r>
            <a:r>
              <a:rPr lang="en-US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institution</a:t>
            </a:r>
            <a:endParaRPr lang="en-US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54" y="1373115"/>
            <a:ext cx="6750015" cy="50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5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7" y="1108613"/>
            <a:ext cx="4358429" cy="28448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5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26" y="1108613"/>
            <a:ext cx="4545814" cy="2844800"/>
          </a:xfrm>
        </p:spPr>
      </p:pic>
      <p:sp>
        <p:nvSpPr>
          <p:cNvPr id="2" name="Rectangle 1"/>
          <p:cNvSpPr/>
          <p:nvPr/>
        </p:nvSpPr>
        <p:spPr>
          <a:xfrm>
            <a:off x="578499" y="4581531"/>
            <a:ext cx="11513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In a rapidly changing world, futures thinking is the compass that guides us towards educational practices that nurture adaptable, creative, and resilient Filipino learners</a:t>
            </a:r>
            <a:endParaRPr lang="en-PH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16851</TotalTime>
  <Words>245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Bernard MT Condensed</vt:lpstr>
      <vt:lpstr>Calibri</vt:lpstr>
      <vt:lpstr>Calibri Light</vt:lpstr>
      <vt:lpstr>Candara</vt:lpstr>
      <vt:lpstr>Estrangelo Edessa</vt:lpstr>
      <vt:lpstr>Lato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SageFox</Company>
  <LinksUpToDate>false</LinksUpToDate>
  <SharedDoc>false</SharedDoc>
  <HyperlinkBase>http://sage-fox.com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sager;sage-fox.com</dc:creator>
  <cp:lastModifiedBy>User</cp:lastModifiedBy>
  <cp:revision>5698</cp:revision>
  <dcterms:created xsi:type="dcterms:W3CDTF">2015-12-31T02:20:12Z</dcterms:created>
  <dcterms:modified xsi:type="dcterms:W3CDTF">2023-05-17T14:11:55Z</dcterms:modified>
</cp:coreProperties>
</file>